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318" r:id="rId2"/>
    <p:sldId id="329" r:id="rId3"/>
    <p:sldId id="339" r:id="rId4"/>
    <p:sldId id="340" r:id="rId5"/>
    <p:sldId id="341" r:id="rId6"/>
    <p:sldId id="342" r:id="rId7"/>
    <p:sldId id="334" r:id="rId8"/>
    <p:sldId id="346" r:id="rId9"/>
    <p:sldId id="368" r:id="rId10"/>
    <p:sldId id="350" r:id="rId11"/>
    <p:sldId id="351" r:id="rId12"/>
    <p:sldId id="343" r:id="rId13"/>
    <p:sldId id="345" r:id="rId14"/>
    <p:sldId id="356" r:id="rId15"/>
    <p:sldId id="344" r:id="rId16"/>
    <p:sldId id="359" r:id="rId17"/>
    <p:sldId id="361" r:id="rId18"/>
    <p:sldId id="357" r:id="rId19"/>
    <p:sldId id="358" r:id="rId20"/>
    <p:sldId id="331" r:id="rId21"/>
    <p:sldId id="375" r:id="rId22"/>
    <p:sldId id="363" r:id="rId23"/>
    <p:sldId id="364" r:id="rId24"/>
    <p:sldId id="365" r:id="rId25"/>
    <p:sldId id="366" r:id="rId26"/>
    <p:sldId id="354" r:id="rId27"/>
    <p:sldId id="369" r:id="rId28"/>
    <p:sldId id="370" r:id="rId29"/>
    <p:sldId id="371" r:id="rId30"/>
    <p:sldId id="372" r:id="rId31"/>
    <p:sldId id="373" r:id="rId32"/>
    <p:sldId id="374" r:id="rId33"/>
    <p:sldId id="376" r:id="rId34"/>
    <p:sldId id="367" r:id="rId35"/>
    <p:sldId id="338" r:id="rId36"/>
  </p:sldIdLst>
  <p:sldSz cx="12188825" cy="6858000"/>
  <p:notesSz cx="6858000" cy="9144000"/>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94629" autoAdjust="0"/>
  </p:normalViewPr>
  <p:slideViewPr>
    <p:cSldViewPr showGuides="1">
      <p:cViewPr varScale="1">
        <p:scale>
          <a:sx n="66" d="100"/>
          <a:sy n="66" d="100"/>
        </p:scale>
        <p:origin x="596" y="44"/>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ush Saxena" userId="b5ea2c9ca54cab16" providerId="LiveId" clId="{42084CD7-5AF6-4827-97DB-D2B226894BF5}"/>
    <pc:docChg chg="undo custSel addSld delSld modSld sldOrd">
      <pc:chgData name="Ayush Saxena" userId="b5ea2c9ca54cab16" providerId="LiveId" clId="{42084CD7-5AF6-4827-97DB-D2B226894BF5}" dt="2023-01-17T13:12:21.639" v="2235" actId="20577"/>
      <pc:docMkLst>
        <pc:docMk/>
      </pc:docMkLst>
      <pc:sldChg chg="modSp mod">
        <pc:chgData name="Ayush Saxena" userId="b5ea2c9ca54cab16" providerId="LiveId" clId="{42084CD7-5AF6-4827-97DB-D2B226894BF5}" dt="2023-01-10T06:43:44.284" v="994" actId="123"/>
        <pc:sldMkLst>
          <pc:docMk/>
          <pc:sldMk cId="2717604774" sldId="329"/>
        </pc:sldMkLst>
        <pc:spChg chg="mod">
          <ac:chgData name="Ayush Saxena" userId="b5ea2c9ca54cab16" providerId="LiveId" clId="{42084CD7-5AF6-4827-97DB-D2B226894BF5}" dt="2023-01-10T06:43:44.284" v="994" actId="123"/>
          <ac:spMkLst>
            <pc:docMk/>
            <pc:sldMk cId="2717604774" sldId="329"/>
            <ac:spMk id="14" creationId="{00000000-0000-0000-0000-000000000000}"/>
          </ac:spMkLst>
        </pc:spChg>
      </pc:sldChg>
      <pc:sldChg chg="modSp del mod">
        <pc:chgData name="Ayush Saxena" userId="b5ea2c9ca54cab16" providerId="LiveId" clId="{42084CD7-5AF6-4827-97DB-D2B226894BF5}" dt="2023-01-08T14:02:59.005" v="86" actId="2696"/>
        <pc:sldMkLst>
          <pc:docMk/>
          <pc:sldMk cId="2193902762" sldId="330"/>
        </pc:sldMkLst>
        <pc:spChg chg="mod">
          <ac:chgData name="Ayush Saxena" userId="b5ea2c9ca54cab16" providerId="LiveId" clId="{42084CD7-5AF6-4827-97DB-D2B226894BF5}" dt="2023-01-08T13:54:44.175" v="29" actId="27636"/>
          <ac:spMkLst>
            <pc:docMk/>
            <pc:sldMk cId="2193902762" sldId="330"/>
            <ac:spMk id="13" creationId="{00000000-0000-0000-0000-000000000000}"/>
          </ac:spMkLst>
        </pc:spChg>
      </pc:sldChg>
      <pc:sldChg chg="addSp delSp modSp mod ord">
        <pc:chgData name="Ayush Saxena" userId="b5ea2c9ca54cab16" providerId="LiveId" clId="{42084CD7-5AF6-4827-97DB-D2B226894BF5}" dt="2023-01-16T17:38:28.013" v="1652" actId="1076"/>
        <pc:sldMkLst>
          <pc:docMk/>
          <pc:sldMk cId="1447595293" sldId="331"/>
        </pc:sldMkLst>
        <pc:spChg chg="mod">
          <ac:chgData name="Ayush Saxena" userId="b5ea2c9ca54cab16" providerId="LiveId" clId="{42084CD7-5AF6-4827-97DB-D2B226894BF5}" dt="2023-01-16T17:37:58.015" v="1645" actId="1076"/>
          <ac:spMkLst>
            <pc:docMk/>
            <pc:sldMk cId="1447595293" sldId="331"/>
            <ac:spMk id="2" creationId="{00000000-0000-0000-0000-000000000000}"/>
          </ac:spMkLst>
        </pc:spChg>
        <pc:spChg chg="del mod">
          <ac:chgData name="Ayush Saxena" userId="b5ea2c9ca54cab16" providerId="LiveId" clId="{42084CD7-5AF6-4827-97DB-D2B226894BF5}" dt="2023-01-16T17:38:13.677" v="1648" actId="21"/>
          <ac:spMkLst>
            <pc:docMk/>
            <pc:sldMk cId="1447595293" sldId="331"/>
            <ac:spMk id="3" creationId="{00000000-0000-0000-0000-000000000000}"/>
          </ac:spMkLst>
        </pc:spChg>
        <pc:spChg chg="add del mod">
          <ac:chgData name="Ayush Saxena" userId="b5ea2c9ca54cab16" providerId="LiveId" clId="{42084CD7-5AF6-4827-97DB-D2B226894BF5}" dt="2023-01-16T17:38:07.185" v="1647" actId="21"/>
          <ac:spMkLst>
            <pc:docMk/>
            <pc:sldMk cId="1447595293" sldId="331"/>
            <ac:spMk id="5" creationId="{8926668C-FFF6-4DBF-8240-58F9C64529A4}"/>
          </ac:spMkLst>
        </pc:spChg>
        <pc:spChg chg="add del mod">
          <ac:chgData name="Ayush Saxena" userId="b5ea2c9ca54cab16" providerId="LiveId" clId="{42084CD7-5AF6-4827-97DB-D2B226894BF5}" dt="2023-01-13T01:43:53.984" v="1380" actId="22"/>
          <ac:spMkLst>
            <pc:docMk/>
            <pc:sldMk cId="1447595293" sldId="331"/>
            <ac:spMk id="5" creationId="{89AA5F04-851B-4777-AC26-46057E9A4416}"/>
          </ac:spMkLst>
        </pc:spChg>
        <pc:spChg chg="add del mod">
          <ac:chgData name="Ayush Saxena" userId="b5ea2c9ca54cab16" providerId="LiveId" clId="{42084CD7-5AF6-4827-97DB-D2B226894BF5}" dt="2023-01-16T17:38:20.767" v="1650" actId="21"/>
          <ac:spMkLst>
            <pc:docMk/>
            <pc:sldMk cId="1447595293" sldId="331"/>
            <ac:spMk id="10" creationId="{6193D8A0-0BC1-46F9-BE6B-3D58C38E4081}"/>
          </ac:spMkLst>
        </pc:spChg>
        <pc:graphicFrameChg chg="del">
          <ac:chgData name="Ayush Saxena" userId="b5ea2c9ca54cab16" providerId="LiveId" clId="{42084CD7-5AF6-4827-97DB-D2B226894BF5}" dt="2023-01-08T15:08:45.996" v="966" actId="21"/>
          <ac:graphicFrameMkLst>
            <pc:docMk/>
            <pc:sldMk cId="1447595293" sldId="331"/>
            <ac:graphicFrameMk id="7" creationId="{00000000-0000-0000-0000-000000000000}"/>
          </ac:graphicFrameMkLst>
        </pc:graphicFrameChg>
        <pc:picChg chg="add del mod ord modCrop">
          <ac:chgData name="Ayush Saxena" userId="b5ea2c9ca54cab16" providerId="LiveId" clId="{42084CD7-5AF6-4827-97DB-D2B226894BF5}" dt="2023-01-16T17:32:26.930" v="1618" actId="21"/>
          <ac:picMkLst>
            <pc:docMk/>
            <pc:sldMk cId="1447595293" sldId="331"/>
            <ac:picMk id="6" creationId="{B8CBA75C-244F-4424-B165-863334880290}"/>
          </ac:picMkLst>
        </pc:picChg>
        <pc:picChg chg="add del mod modCrop">
          <ac:chgData name="Ayush Saxena" userId="b5ea2c9ca54cab16" providerId="LiveId" clId="{42084CD7-5AF6-4827-97DB-D2B226894BF5}" dt="2023-01-16T17:32:11.121" v="1615" actId="21"/>
          <ac:picMkLst>
            <pc:docMk/>
            <pc:sldMk cId="1447595293" sldId="331"/>
            <ac:picMk id="8" creationId="{5A785E25-69ED-40B9-B399-EBD337C37AF8}"/>
          </ac:picMkLst>
        </pc:picChg>
        <pc:picChg chg="add mod modCrop">
          <ac:chgData name="Ayush Saxena" userId="b5ea2c9ca54cab16" providerId="LiveId" clId="{42084CD7-5AF6-4827-97DB-D2B226894BF5}" dt="2023-01-16T17:38:28.013" v="1652" actId="1076"/>
          <ac:picMkLst>
            <pc:docMk/>
            <pc:sldMk cId="1447595293" sldId="331"/>
            <ac:picMk id="9" creationId="{4AE0D2AC-47FB-48DC-9501-0A878967C99E}"/>
          </ac:picMkLst>
        </pc:picChg>
      </pc:sldChg>
      <pc:sldChg chg="modSp del mod">
        <pc:chgData name="Ayush Saxena" userId="b5ea2c9ca54cab16" providerId="LiveId" clId="{42084CD7-5AF6-4827-97DB-D2B226894BF5}" dt="2023-01-16T17:35:06.736" v="1627" actId="2696"/>
        <pc:sldMkLst>
          <pc:docMk/>
          <pc:sldMk cId="3998328905" sldId="332"/>
        </pc:sldMkLst>
        <pc:spChg chg="mod">
          <ac:chgData name="Ayush Saxena" userId="b5ea2c9ca54cab16" providerId="LiveId" clId="{42084CD7-5AF6-4827-97DB-D2B226894BF5}" dt="2023-01-10T07:03:24.573" v="1214" actId="255"/>
          <ac:spMkLst>
            <pc:docMk/>
            <pc:sldMk cId="3998328905" sldId="332"/>
            <ac:spMk id="2" creationId="{00000000-0000-0000-0000-000000000000}"/>
          </ac:spMkLst>
        </pc:spChg>
        <pc:graphicFrameChg chg="mod">
          <ac:chgData name="Ayush Saxena" userId="b5ea2c9ca54cab16" providerId="LiveId" clId="{42084CD7-5AF6-4827-97DB-D2B226894BF5}" dt="2023-01-10T07:01:37.487" v="1141" actId="20577"/>
          <ac:graphicFrameMkLst>
            <pc:docMk/>
            <pc:sldMk cId="3998328905" sldId="332"/>
            <ac:graphicFrameMk id="5" creationId="{00000000-0000-0000-0000-000000000000}"/>
          </ac:graphicFrameMkLst>
        </pc:graphicFrameChg>
      </pc:sldChg>
      <pc:sldChg chg="del">
        <pc:chgData name="Ayush Saxena" userId="b5ea2c9ca54cab16" providerId="LiveId" clId="{42084CD7-5AF6-4827-97DB-D2B226894BF5}" dt="2023-01-08T14:51:33.735" v="878" actId="2696"/>
        <pc:sldMkLst>
          <pc:docMk/>
          <pc:sldMk cId="3444006904" sldId="333"/>
        </pc:sldMkLst>
      </pc:sldChg>
      <pc:sldChg chg="modSp mod">
        <pc:chgData name="Ayush Saxena" userId="b5ea2c9ca54cab16" providerId="LiveId" clId="{42084CD7-5AF6-4827-97DB-D2B226894BF5}" dt="2023-01-10T07:07:56.596" v="1252"/>
        <pc:sldMkLst>
          <pc:docMk/>
          <pc:sldMk cId="3817187371" sldId="334"/>
        </pc:sldMkLst>
        <pc:spChg chg="mod">
          <ac:chgData name="Ayush Saxena" userId="b5ea2c9ca54cab16" providerId="LiveId" clId="{42084CD7-5AF6-4827-97DB-D2B226894BF5}" dt="2023-01-10T07:07:56.596" v="1252"/>
          <ac:spMkLst>
            <pc:docMk/>
            <pc:sldMk cId="3817187371" sldId="334"/>
            <ac:spMk id="9" creationId="{00000000-0000-0000-0000-000000000000}"/>
          </ac:spMkLst>
        </pc:spChg>
      </pc:sldChg>
      <pc:sldChg chg="del">
        <pc:chgData name="Ayush Saxena" userId="b5ea2c9ca54cab16" providerId="LiveId" clId="{42084CD7-5AF6-4827-97DB-D2B226894BF5}" dt="2023-01-08T14:51:36.958" v="879" actId="2696"/>
        <pc:sldMkLst>
          <pc:docMk/>
          <pc:sldMk cId="102866038" sldId="335"/>
        </pc:sldMkLst>
      </pc:sldChg>
      <pc:sldChg chg="del">
        <pc:chgData name="Ayush Saxena" userId="b5ea2c9ca54cab16" providerId="LiveId" clId="{42084CD7-5AF6-4827-97DB-D2B226894BF5}" dt="2023-01-08T14:51:39.916" v="880" actId="2696"/>
        <pc:sldMkLst>
          <pc:docMk/>
          <pc:sldMk cId="3216253470" sldId="336"/>
        </pc:sldMkLst>
      </pc:sldChg>
      <pc:sldChg chg="del">
        <pc:chgData name="Ayush Saxena" userId="b5ea2c9ca54cab16" providerId="LiveId" clId="{42084CD7-5AF6-4827-97DB-D2B226894BF5}" dt="2023-01-08T14:51:45.628" v="881" actId="2696"/>
        <pc:sldMkLst>
          <pc:docMk/>
          <pc:sldMk cId="2551545397" sldId="337"/>
        </pc:sldMkLst>
      </pc:sldChg>
      <pc:sldChg chg="addSp delSp modSp mod">
        <pc:chgData name="Ayush Saxena" userId="b5ea2c9ca54cab16" providerId="LiveId" clId="{42084CD7-5AF6-4827-97DB-D2B226894BF5}" dt="2023-01-08T14:53:20.480" v="903" actId="20577"/>
        <pc:sldMkLst>
          <pc:docMk/>
          <pc:sldMk cId="577046454" sldId="338"/>
        </pc:sldMkLst>
        <pc:spChg chg="mod">
          <ac:chgData name="Ayush Saxena" userId="b5ea2c9ca54cab16" providerId="LiveId" clId="{42084CD7-5AF6-4827-97DB-D2B226894BF5}" dt="2023-01-08T14:53:13.839" v="891" actId="20577"/>
          <ac:spMkLst>
            <pc:docMk/>
            <pc:sldMk cId="577046454" sldId="338"/>
            <ac:spMk id="3" creationId="{00000000-0000-0000-0000-000000000000}"/>
          </ac:spMkLst>
        </pc:spChg>
        <pc:spChg chg="del">
          <ac:chgData name="Ayush Saxena" userId="b5ea2c9ca54cab16" providerId="LiveId" clId="{42084CD7-5AF6-4827-97DB-D2B226894BF5}" dt="2023-01-08T14:52:58.981" v="882" actId="931"/>
          <ac:spMkLst>
            <pc:docMk/>
            <pc:sldMk cId="577046454" sldId="338"/>
            <ac:spMk id="5" creationId="{00000000-0000-0000-0000-000000000000}"/>
          </ac:spMkLst>
        </pc:spChg>
        <pc:spChg chg="mod">
          <ac:chgData name="Ayush Saxena" userId="b5ea2c9ca54cab16" providerId="LiveId" clId="{42084CD7-5AF6-4827-97DB-D2B226894BF5}" dt="2023-01-08T14:53:20.480" v="903" actId="20577"/>
          <ac:spMkLst>
            <pc:docMk/>
            <pc:sldMk cId="577046454" sldId="338"/>
            <ac:spMk id="6" creationId="{00000000-0000-0000-0000-000000000000}"/>
          </ac:spMkLst>
        </pc:spChg>
        <pc:picChg chg="add mod">
          <ac:chgData name="Ayush Saxena" userId="b5ea2c9ca54cab16" providerId="LiveId" clId="{42084CD7-5AF6-4827-97DB-D2B226894BF5}" dt="2023-01-08T14:52:58.981" v="882" actId="931"/>
          <ac:picMkLst>
            <pc:docMk/>
            <pc:sldMk cId="577046454" sldId="338"/>
            <ac:picMk id="4" creationId="{3DF50673-AAD7-4CF4-ACFB-26A533B4BED2}"/>
          </ac:picMkLst>
        </pc:picChg>
      </pc:sldChg>
      <pc:sldChg chg="modSp mod">
        <pc:chgData name="Ayush Saxena" userId="b5ea2c9ca54cab16" providerId="LiveId" clId="{42084CD7-5AF6-4827-97DB-D2B226894BF5}" dt="2023-01-13T02:02:20.106" v="1611" actId="313"/>
        <pc:sldMkLst>
          <pc:docMk/>
          <pc:sldMk cId="2890351855" sldId="339"/>
        </pc:sldMkLst>
        <pc:spChg chg="mod">
          <ac:chgData name="Ayush Saxena" userId="b5ea2c9ca54cab16" providerId="LiveId" clId="{42084CD7-5AF6-4827-97DB-D2B226894BF5}" dt="2023-01-13T02:02:20.106" v="1611" actId="313"/>
          <ac:spMkLst>
            <pc:docMk/>
            <pc:sldMk cId="2890351855" sldId="339"/>
            <ac:spMk id="3" creationId="{12F2DE60-B535-46CD-A0DC-B00AE90C6B5D}"/>
          </ac:spMkLst>
        </pc:spChg>
      </pc:sldChg>
      <pc:sldChg chg="modSp mod">
        <pc:chgData name="Ayush Saxena" userId="b5ea2c9ca54cab16" providerId="LiveId" clId="{42084CD7-5AF6-4827-97DB-D2B226894BF5}" dt="2023-01-10T07:09:06.158" v="1256" actId="2711"/>
        <pc:sldMkLst>
          <pc:docMk/>
          <pc:sldMk cId="3638555677" sldId="340"/>
        </pc:sldMkLst>
        <pc:spChg chg="mod">
          <ac:chgData name="Ayush Saxena" userId="b5ea2c9ca54cab16" providerId="LiveId" clId="{42084CD7-5AF6-4827-97DB-D2B226894BF5}" dt="2023-01-10T07:09:06.158" v="1256" actId="2711"/>
          <ac:spMkLst>
            <pc:docMk/>
            <pc:sldMk cId="3638555677" sldId="340"/>
            <ac:spMk id="2" creationId="{110B247C-26BA-4A2F-A757-D279579AE8CB}"/>
          </ac:spMkLst>
        </pc:spChg>
        <pc:spChg chg="mod">
          <ac:chgData name="Ayush Saxena" userId="b5ea2c9ca54cab16" providerId="LiveId" clId="{42084CD7-5AF6-4827-97DB-D2B226894BF5}" dt="2023-01-10T06:43:55.329" v="995" actId="123"/>
          <ac:spMkLst>
            <pc:docMk/>
            <pc:sldMk cId="3638555677" sldId="340"/>
            <ac:spMk id="3" creationId="{FA6B32F7-FA63-4463-935F-D5E57F83E369}"/>
          </ac:spMkLst>
        </pc:spChg>
      </pc:sldChg>
      <pc:sldChg chg="modSp mod">
        <pc:chgData name="Ayush Saxena" userId="b5ea2c9ca54cab16" providerId="LiveId" clId="{42084CD7-5AF6-4827-97DB-D2B226894BF5}" dt="2023-01-10T07:08:16.229" v="1253" actId="207"/>
        <pc:sldMkLst>
          <pc:docMk/>
          <pc:sldMk cId="2394719460" sldId="341"/>
        </pc:sldMkLst>
        <pc:spChg chg="mod">
          <ac:chgData name="Ayush Saxena" userId="b5ea2c9ca54cab16" providerId="LiveId" clId="{42084CD7-5AF6-4827-97DB-D2B226894BF5}" dt="2023-01-10T07:08:16.229" v="1253" actId="207"/>
          <ac:spMkLst>
            <pc:docMk/>
            <pc:sldMk cId="2394719460" sldId="341"/>
            <ac:spMk id="2" creationId="{7E0BD5B6-33E4-4E40-9D48-7D2FA0BF0FCE}"/>
          </ac:spMkLst>
        </pc:spChg>
        <pc:spChg chg="mod">
          <ac:chgData name="Ayush Saxena" userId="b5ea2c9ca54cab16" providerId="LiveId" clId="{42084CD7-5AF6-4827-97DB-D2B226894BF5}" dt="2023-01-10T06:44:04.604" v="996" actId="123"/>
          <ac:spMkLst>
            <pc:docMk/>
            <pc:sldMk cId="2394719460" sldId="341"/>
            <ac:spMk id="3" creationId="{D9BB36C8-C371-4CED-A1D3-0FDE075427FF}"/>
          </ac:spMkLst>
        </pc:spChg>
      </pc:sldChg>
      <pc:sldChg chg="modSp mod">
        <pc:chgData name="Ayush Saxena" userId="b5ea2c9ca54cab16" providerId="LiveId" clId="{42084CD7-5AF6-4827-97DB-D2B226894BF5}" dt="2023-01-10T07:07:37.744" v="1251" actId="20577"/>
        <pc:sldMkLst>
          <pc:docMk/>
          <pc:sldMk cId="1499809622" sldId="342"/>
        </pc:sldMkLst>
        <pc:spChg chg="mod">
          <ac:chgData name="Ayush Saxena" userId="b5ea2c9ca54cab16" providerId="LiveId" clId="{42084CD7-5AF6-4827-97DB-D2B226894BF5}" dt="2023-01-10T07:07:37.744" v="1251" actId="20577"/>
          <ac:spMkLst>
            <pc:docMk/>
            <pc:sldMk cId="1499809622" sldId="342"/>
            <ac:spMk id="5" creationId="{2FF8424C-1C55-4409-B4A7-F51FFAB28CC4}"/>
          </ac:spMkLst>
        </pc:spChg>
      </pc:sldChg>
      <pc:sldChg chg="addSp delSp modSp mod">
        <pc:chgData name="Ayush Saxena" userId="b5ea2c9ca54cab16" providerId="LiveId" clId="{42084CD7-5AF6-4827-97DB-D2B226894BF5}" dt="2023-01-16T17:36:54.071" v="1637" actId="1076"/>
        <pc:sldMkLst>
          <pc:docMk/>
          <pc:sldMk cId="551447031" sldId="344"/>
        </pc:sldMkLst>
        <pc:spChg chg="mod">
          <ac:chgData name="Ayush Saxena" userId="b5ea2c9ca54cab16" providerId="LiveId" clId="{42084CD7-5AF6-4827-97DB-D2B226894BF5}" dt="2023-01-13T01:27:31.570" v="1281" actId="27636"/>
          <ac:spMkLst>
            <pc:docMk/>
            <pc:sldMk cId="551447031" sldId="344"/>
            <ac:spMk id="2" creationId="{DA1E7A67-7E44-494E-8763-8D35926CDC29}"/>
          </ac:spMkLst>
        </pc:spChg>
        <pc:spChg chg="del">
          <ac:chgData name="Ayush Saxena" userId="b5ea2c9ca54cab16" providerId="LiveId" clId="{42084CD7-5AF6-4827-97DB-D2B226894BF5}" dt="2023-01-08T14:15:34.176" v="728"/>
          <ac:spMkLst>
            <pc:docMk/>
            <pc:sldMk cId="551447031" sldId="344"/>
            <ac:spMk id="3" creationId="{A5729B32-A315-443B-BEB1-DE7837AC2531}"/>
          </ac:spMkLst>
        </pc:spChg>
        <pc:spChg chg="add del mod">
          <ac:chgData name="Ayush Saxena" userId="b5ea2c9ca54cab16" providerId="LiveId" clId="{42084CD7-5AF6-4827-97DB-D2B226894BF5}" dt="2023-01-13T01:26:46.597" v="1274" actId="22"/>
          <ac:spMkLst>
            <pc:docMk/>
            <pc:sldMk cId="551447031" sldId="344"/>
            <ac:spMk id="5" creationId="{B2B2C3AF-8834-4F3C-9E02-6829A064AA4C}"/>
          </ac:spMkLst>
        </pc:spChg>
        <pc:graphicFrameChg chg="add del mod">
          <ac:chgData name="Ayush Saxena" userId="b5ea2c9ca54cab16" providerId="LiveId" clId="{42084CD7-5AF6-4827-97DB-D2B226894BF5}" dt="2023-01-13T01:25:29.584" v="1273" actId="21"/>
          <ac:graphicFrameMkLst>
            <pc:docMk/>
            <pc:sldMk cId="551447031" sldId="344"/>
            <ac:graphicFrameMk id="4" creationId="{B530287F-3919-44C3-BA11-66E0B0879AFE}"/>
          </ac:graphicFrameMkLst>
        </pc:graphicFrameChg>
        <pc:picChg chg="add mod ord modCrop">
          <ac:chgData name="Ayush Saxena" userId="b5ea2c9ca54cab16" providerId="LiveId" clId="{42084CD7-5AF6-4827-97DB-D2B226894BF5}" dt="2023-01-16T17:36:54.071" v="1637" actId="1076"/>
          <ac:picMkLst>
            <pc:docMk/>
            <pc:sldMk cId="551447031" sldId="344"/>
            <ac:picMk id="7" creationId="{3C97C402-B112-49A8-840B-F936D524FD60}"/>
          </ac:picMkLst>
        </pc:picChg>
      </pc:sldChg>
      <pc:sldChg chg="addSp modSp new mod">
        <pc:chgData name="Ayush Saxena" userId="b5ea2c9ca54cab16" providerId="LiveId" clId="{42084CD7-5AF6-4827-97DB-D2B226894BF5}" dt="2023-01-08T13:54:17.043" v="27" actId="14100"/>
        <pc:sldMkLst>
          <pc:docMk/>
          <pc:sldMk cId="268831052" sldId="345"/>
        </pc:sldMkLst>
        <pc:picChg chg="add mod">
          <ac:chgData name="Ayush Saxena" userId="b5ea2c9ca54cab16" providerId="LiveId" clId="{42084CD7-5AF6-4827-97DB-D2B226894BF5}" dt="2023-01-08T13:54:17.043" v="27" actId="14100"/>
          <ac:picMkLst>
            <pc:docMk/>
            <pc:sldMk cId="268831052" sldId="345"/>
            <ac:picMk id="3" creationId="{E48B5499-5269-436A-A478-97E00B91AB79}"/>
          </ac:picMkLst>
        </pc:picChg>
        <pc:picChg chg="add mod">
          <ac:chgData name="Ayush Saxena" userId="b5ea2c9ca54cab16" providerId="LiveId" clId="{42084CD7-5AF6-4827-97DB-D2B226894BF5}" dt="2023-01-08T13:54:08.911" v="25" actId="14100"/>
          <ac:picMkLst>
            <pc:docMk/>
            <pc:sldMk cId="268831052" sldId="345"/>
            <ac:picMk id="5" creationId="{49C874D3-B93A-4E7C-8E79-E98C08062085}"/>
          </ac:picMkLst>
        </pc:picChg>
        <pc:picChg chg="add mod">
          <ac:chgData name="Ayush Saxena" userId="b5ea2c9ca54cab16" providerId="LiveId" clId="{42084CD7-5AF6-4827-97DB-D2B226894BF5}" dt="2023-01-08T13:53:56.975" v="22" actId="1076"/>
          <ac:picMkLst>
            <pc:docMk/>
            <pc:sldMk cId="268831052" sldId="345"/>
            <ac:picMk id="7" creationId="{04B9409D-54C2-43E3-9325-85EBB1B5CF3F}"/>
          </ac:picMkLst>
        </pc:picChg>
        <pc:picChg chg="add mod">
          <ac:chgData name="Ayush Saxena" userId="b5ea2c9ca54cab16" providerId="LiveId" clId="{42084CD7-5AF6-4827-97DB-D2B226894BF5}" dt="2023-01-08T13:54:04.988" v="23" actId="14100"/>
          <ac:picMkLst>
            <pc:docMk/>
            <pc:sldMk cId="268831052" sldId="345"/>
            <ac:picMk id="9" creationId="{924FEDCE-3184-4CE7-AF55-F191D66A2373}"/>
          </ac:picMkLst>
        </pc:picChg>
      </pc:sldChg>
      <pc:sldChg chg="addSp delSp modSp new mod">
        <pc:chgData name="Ayush Saxena" userId="b5ea2c9ca54cab16" providerId="LiveId" clId="{42084CD7-5AF6-4827-97DB-D2B226894BF5}" dt="2023-01-16T18:02:19.182" v="1791" actId="207"/>
        <pc:sldMkLst>
          <pc:docMk/>
          <pc:sldMk cId="3768533375" sldId="346"/>
        </pc:sldMkLst>
        <pc:spChg chg="mod">
          <ac:chgData name="Ayush Saxena" userId="b5ea2c9ca54cab16" providerId="LiveId" clId="{42084CD7-5AF6-4827-97DB-D2B226894BF5}" dt="2023-01-16T18:02:19.182" v="1791" actId="207"/>
          <ac:spMkLst>
            <pc:docMk/>
            <pc:sldMk cId="3768533375" sldId="346"/>
            <ac:spMk id="2" creationId="{FB3CB958-2AD2-4197-AAB0-051D35B94BF2}"/>
          </ac:spMkLst>
        </pc:spChg>
        <pc:spChg chg="del">
          <ac:chgData name="Ayush Saxena" userId="b5ea2c9ca54cab16" providerId="LiveId" clId="{42084CD7-5AF6-4827-97DB-D2B226894BF5}" dt="2023-01-08T13:57:12.745" v="33" actId="22"/>
          <ac:spMkLst>
            <pc:docMk/>
            <pc:sldMk cId="3768533375" sldId="346"/>
            <ac:spMk id="3" creationId="{7DE2BCBC-559C-4675-A6AE-AC0A1C53CCC5}"/>
          </ac:spMkLst>
        </pc:spChg>
        <pc:spChg chg="add del mod">
          <ac:chgData name="Ayush Saxena" userId="b5ea2c9ca54cab16" providerId="LiveId" clId="{42084CD7-5AF6-4827-97DB-D2B226894BF5}" dt="2023-01-08T14:02:37.929" v="83" actId="22"/>
          <ac:spMkLst>
            <pc:docMk/>
            <pc:sldMk cId="3768533375" sldId="346"/>
            <ac:spMk id="11" creationId="{535B1FA9-F1F4-4322-8F1C-454CA18F3F3C}"/>
          </ac:spMkLst>
        </pc:spChg>
        <pc:picChg chg="add del mod ord">
          <ac:chgData name="Ayush Saxena" userId="b5ea2c9ca54cab16" providerId="LiveId" clId="{42084CD7-5AF6-4827-97DB-D2B226894BF5}" dt="2023-01-08T14:02:35.896" v="82" actId="478"/>
          <ac:picMkLst>
            <pc:docMk/>
            <pc:sldMk cId="3768533375" sldId="346"/>
            <ac:picMk id="5" creationId="{0AA35E92-69FE-4FBC-AEB4-D4279CD5461F}"/>
          </ac:picMkLst>
        </pc:picChg>
        <pc:picChg chg="add del mod">
          <ac:chgData name="Ayush Saxena" userId="b5ea2c9ca54cab16" providerId="LiveId" clId="{42084CD7-5AF6-4827-97DB-D2B226894BF5}" dt="2023-01-08T13:59:56.676" v="55" actId="21"/>
          <ac:picMkLst>
            <pc:docMk/>
            <pc:sldMk cId="3768533375" sldId="346"/>
            <ac:picMk id="7" creationId="{2DEF1BE5-6A64-492F-A7E5-3A7A8AE6C0D5}"/>
          </ac:picMkLst>
        </pc:picChg>
        <pc:picChg chg="add del mod">
          <ac:chgData name="Ayush Saxena" userId="b5ea2c9ca54cab16" providerId="LiveId" clId="{42084CD7-5AF6-4827-97DB-D2B226894BF5}" dt="2023-01-08T14:00:04.986" v="58" actId="21"/>
          <ac:picMkLst>
            <pc:docMk/>
            <pc:sldMk cId="3768533375" sldId="346"/>
            <ac:picMk id="9" creationId="{7E10A5E5-8AC3-4E81-B525-5AE5538DEB58}"/>
          </ac:picMkLst>
        </pc:picChg>
        <pc:picChg chg="add mod ord">
          <ac:chgData name="Ayush Saxena" userId="b5ea2c9ca54cab16" providerId="LiveId" clId="{42084CD7-5AF6-4827-97DB-D2B226894BF5}" dt="2023-01-08T14:02:46.012" v="85" actId="14100"/>
          <ac:picMkLst>
            <pc:docMk/>
            <pc:sldMk cId="3768533375" sldId="346"/>
            <ac:picMk id="13" creationId="{03051649-4E68-4C7C-9053-B794550AD0BD}"/>
          </ac:picMkLst>
        </pc:picChg>
      </pc:sldChg>
      <pc:sldChg chg="addSp delSp modSp new del mod">
        <pc:chgData name="Ayush Saxena" userId="b5ea2c9ca54cab16" providerId="LiveId" clId="{42084CD7-5AF6-4827-97DB-D2B226894BF5}" dt="2023-01-08T14:01:37.455" v="80" actId="47"/>
        <pc:sldMkLst>
          <pc:docMk/>
          <pc:sldMk cId="2054320156" sldId="347"/>
        </pc:sldMkLst>
        <pc:picChg chg="add del mod">
          <ac:chgData name="Ayush Saxena" userId="b5ea2c9ca54cab16" providerId="LiveId" clId="{42084CD7-5AF6-4827-97DB-D2B226894BF5}" dt="2023-01-08T14:00:36.326" v="65" actId="21"/>
          <ac:picMkLst>
            <pc:docMk/>
            <pc:sldMk cId="2054320156" sldId="347"/>
            <ac:picMk id="2" creationId="{96EF6B92-29CA-44C3-A494-E8348060C4A1}"/>
          </ac:picMkLst>
        </pc:picChg>
      </pc:sldChg>
      <pc:sldChg chg="addSp delSp modSp new del mod">
        <pc:chgData name="Ayush Saxena" userId="b5ea2c9ca54cab16" providerId="LiveId" clId="{42084CD7-5AF6-4827-97DB-D2B226894BF5}" dt="2023-01-08T14:01:39.005" v="81" actId="47"/>
        <pc:sldMkLst>
          <pc:docMk/>
          <pc:sldMk cId="1146974" sldId="348"/>
        </pc:sldMkLst>
        <pc:picChg chg="add del mod">
          <ac:chgData name="Ayush Saxena" userId="b5ea2c9ca54cab16" providerId="LiveId" clId="{42084CD7-5AF6-4827-97DB-D2B226894BF5}" dt="2023-01-08T14:01:14.700" v="74" actId="21"/>
          <ac:picMkLst>
            <pc:docMk/>
            <pc:sldMk cId="1146974" sldId="348"/>
            <ac:picMk id="2" creationId="{0F4BE17D-4746-484C-9816-60983EC1255C}"/>
          </ac:picMkLst>
        </pc:picChg>
      </pc:sldChg>
      <pc:sldChg chg="addSp delSp modSp new del mod">
        <pc:chgData name="Ayush Saxena" userId="b5ea2c9ca54cab16" providerId="LiveId" clId="{42084CD7-5AF6-4827-97DB-D2B226894BF5}" dt="2023-01-08T14:04:30.258" v="91" actId="47"/>
        <pc:sldMkLst>
          <pc:docMk/>
          <pc:sldMk cId="383290620" sldId="349"/>
        </pc:sldMkLst>
        <pc:spChg chg="del">
          <ac:chgData name="Ayush Saxena" userId="b5ea2c9ca54cab16" providerId="LiveId" clId="{42084CD7-5AF6-4827-97DB-D2B226894BF5}" dt="2023-01-08T14:00:39.891" v="66"/>
          <ac:spMkLst>
            <pc:docMk/>
            <pc:sldMk cId="383290620" sldId="349"/>
            <ac:spMk id="3" creationId="{0F0D3E95-7353-40D7-8190-E27963061A28}"/>
          </ac:spMkLst>
        </pc:spChg>
        <pc:spChg chg="add del mod">
          <ac:chgData name="Ayush Saxena" userId="b5ea2c9ca54cab16" providerId="LiveId" clId="{42084CD7-5AF6-4827-97DB-D2B226894BF5}" dt="2023-01-08T14:01:19.506" v="75"/>
          <ac:spMkLst>
            <pc:docMk/>
            <pc:sldMk cId="383290620" sldId="349"/>
            <ac:spMk id="6" creationId="{D2F3298D-2FD1-49E0-9671-073644DDADCC}"/>
          </ac:spMkLst>
        </pc:spChg>
        <pc:picChg chg="add del mod">
          <ac:chgData name="Ayush Saxena" userId="b5ea2c9ca54cab16" providerId="LiveId" clId="{42084CD7-5AF6-4827-97DB-D2B226894BF5}" dt="2023-01-08T14:01:07.857" v="73" actId="478"/>
          <ac:picMkLst>
            <pc:docMk/>
            <pc:sldMk cId="383290620" sldId="349"/>
            <ac:picMk id="4" creationId="{3B95E457-3B7B-4F92-A01D-9C6E93C5C4D2}"/>
          </ac:picMkLst>
        </pc:picChg>
        <pc:picChg chg="add mod">
          <ac:chgData name="Ayush Saxena" userId="b5ea2c9ca54cab16" providerId="LiveId" clId="{42084CD7-5AF6-4827-97DB-D2B226894BF5}" dt="2023-01-08T14:01:29.627" v="78" actId="14100"/>
          <ac:picMkLst>
            <pc:docMk/>
            <pc:sldMk cId="383290620" sldId="349"/>
            <ac:picMk id="7" creationId="{89F7627F-98D6-4072-AD7E-384EECFED255}"/>
          </ac:picMkLst>
        </pc:picChg>
      </pc:sldChg>
      <pc:sldChg chg="addSp modSp new mod">
        <pc:chgData name="Ayush Saxena" userId="b5ea2c9ca54cab16" providerId="LiveId" clId="{42084CD7-5AF6-4827-97DB-D2B226894BF5}" dt="2023-01-16T18:01:47.482" v="1790" actId="255"/>
        <pc:sldMkLst>
          <pc:docMk/>
          <pc:sldMk cId="3012814925" sldId="350"/>
        </pc:sldMkLst>
        <pc:spChg chg="mod">
          <ac:chgData name="Ayush Saxena" userId="b5ea2c9ca54cab16" providerId="LiveId" clId="{42084CD7-5AF6-4827-97DB-D2B226894BF5}" dt="2023-01-16T18:01:47.482" v="1790" actId="255"/>
          <ac:spMkLst>
            <pc:docMk/>
            <pc:sldMk cId="3012814925" sldId="350"/>
            <ac:spMk id="2" creationId="{E94FD180-0C27-44E9-8486-E15E7519A5FA}"/>
          </ac:spMkLst>
        </pc:spChg>
        <pc:picChg chg="add mod">
          <ac:chgData name="Ayush Saxena" userId="b5ea2c9ca54cab16" providerId="LiveId" clId="{42084CD7-5AF6-4827-97DB-D2B226894BF5}" dt="2023-01-08T14:04:18.277" v="90" actId="14100"/>
          <ac:picMkLst>
            <pc:docMk/>
            <pc:sldMk cId="3012814925" sldId="350"/>
            <ac:picMk id="5" creationId="{9D883B29-22B8-4F7D-A7E2-18848AA41E5D}"/>
          </ac:picMkLst>
        </pc:picChg>
      </pc:sldChg>
      <pc:sldChg chg="addSp delSp modSp new mod">
        <pc:chgData name="Ayush Saxena" userId="b5ea2c9ca54cab16" providerId="LiveId" clId="{42084CD7-5AF6-4827-97DB-D2B226894BF5}" dt="2023-01-16T18:03:59.918" v="1866" actId="14100"/>
        <pc:sldMkLst>
          <pc:docMk/>
          <pc:sldMk cId="3599990056" sldId="351"/>
        </pc:sldMkLst>
        <pc:spChg chg="del">
          <ac:chgData name="Ayush Saxena" userId="b5ea2c9ca54cab16" providerId="LiveId" clId="{42084CD7-5AF6-4827-97DB-D2B226894BF5}" dt="2023-01-08T14:06:05.260" v="100" actId="21"/>
          <ac:spMkLst>
            <pc:docMk/>
            <pc:sldMk cId="3599990056" sldId="351"/>
            <ac:spMk id="2" creationId="{246E0C4A-A781-4360-A44E-4F90D9A60BD5}"/>
          </ac:spMkLst>
        </pc:spChg>
        <pc:spChg chg="del">
          <ac:chgData name="Ayush Saxena" userId="b5ea2c9ca54cab16" providerId="LiveId" clId="{42084CD7-5AF6-4827-97DB-D2B226894BF5}" dt="2023-01-08T14:05:33.951" v="93" actId="22"/>
          <ac:spMkLst>
            <pc:docMk/>
            <pc:sldMk cId="3599990056" sldId="351"/>
            <ac:spMk id="3" creationId="{6DA4208C-CC88-4315-8E2D-223579DEEE3A}"/>
          </ac:spMkLst>
        </pc:spChg>
        <pc:spChg chg="add del mod">
          <ac:chgData name="Ayush Saxena" userId="b5ea2c9ca54cab16" providerId="LiveId" clId="{42084CD7-5AF6-4827-97DB-D2B226894BF5}" dt="2023-01-16T18:03:51.857" v="1865" actId="21"/>
          <ac:spMkLst>
            <pc:docMk/>
            <pc:sldMk cId="3599990056" sldId="351"/>
            <ac:spMk id="8" creationId="{27D31ECC-CD4E-4782-9B8F-6C5DC991AD16}"/>
          </ac:spMkLst>
        </pc:spChg>
        <pc:picChg chg="add mod ord">
          <ac:chgData name="Ayush Saxena" userId="b5ea2c9ca54cab16" providerId="LiveId" clId="{42084CD7-5AF6-4827-97DB-D2B226894BF5}" dt="2023-01-08T14:07:14.093" v="108" actId="14100"/>
          <ac:picMkLst>
            <pc:docMk/>
            <pc:sldMk cId="3599990056" sldId="351"/>
            <ac:picMk id="5" creationId="{2DD5D005-DA54-4923-9D55-CBF4E4D466F8}"/>
          </ac:picMkLst>
        </pc:picChg>
        <pc:picChg chg="add mod">
          <ac:chgData name="Ayush Saxena" userId="b5ea2c9ca54cab16" providerId="LiveId" clId="{42084CD7-5AF6-4827-97DB-D2B226894BF5}" dt="2023-01-16T18:03:59.918" v="1866" actId="14100"/>
          <ac:picMkLst>
            <pc:docMk/>
            <pc:sldMk cId="3599990056" sldId="351"/>
            <ac:picMk id="7" creationId="{A540F295-9265-4340-B623-6A99B8CFB035}"/>
          </ac:picMkLst>
        </pc:picChg>
      </pc:sldChg>
      <pc:sldChg chg="addSp delSp modSp new del mod">
        <pc:chgData name="Ayush Saxena" userId="b5ea2c9ca54cab16" providerId="LiveId" clId="{42084CD7-5AF6-4827-97DB-D2B226894BF5}" dt="2023-01-13T01:31:48.419" v="1313" actId="2696"/>
        <pc:sldMkLst>
          <pc:docMk/>
          <pc:sldMk cId="1016595147" sldId="352"/>
        </pc:sldMkLst>
        <pc:spChg chg="mod">
          <ac:chgData name="Ayush Saxena" userId="b5ea2c9ca54cab16" providerId="LiveId" clId="{42084CD7-5AF6-4827-97DB-D2B226894BF5}" dt="2023-01-08T14:19:24.741" v="808" actId="255"/>
          <ac:spMkLst>
            <pc:docMk/>
            <pc:sldMk cId="1016595147" sldId="352"/>
            <ac:spMk id="2" creationId="{A32230FE-376D-4536-9BE9-2C0B06DFC7A5}"/>
          </ac:spMkLst>
        </pc:spChg>
        <pc:spChg chg="del">
          <ac:chgData name="Ayush Saxena" userId="b5ea2c9ca54cab16" providerId="LiveId" clId="{42084CD7-5AF6-4827-97DB-D2B226894BF5}" dt="2023-01-08T14:15:59.750" v="731"/>
          <ac:spMkLst>
            <pc:docMk/>
            <pc:sldMk cId="1016595147" sldId="352"/>
            <ac:spMk id="3" creationId="{4B1E446B-50B0-455D-82AD-6547146FCEE7}"/>
          </ac:spMkLst>
        </pc:spChg>
        <pc:graphicFrameChg chg="add mod">
          <ac:chgData name="Ayush Saxena" userId="b5ea2c9ca54cab16" providerId="LiveId" clId="{42084CD7-5AF6-4827-97DB-D2B226894BF5}" dt="2023-01-13T01:31:29.230" v="1312"/>
          <ac:graphicFrameMkLst>
            <pc:docMk/>
            <pc:sldMk cId="1016595147" sldId="352"/>
            <ac:graphicFrameMk id="4" creationId="{78A9A444-6781-484F-BA7D-CDCDCE0C3238}"/>
          </ac:graphicFrameMkLst>
        </pc:graphicFrameChg>
      </pc:sldChg>
      <pc:sldChg chg="addSp modSp new del mod ord">
        <pc:chgData name="Ayush Saxena" userId="b5ea2c9ca54cab16" providerId="LiveId" clId="{42084CD7-5AF6-4827-97DB-D2B226894BF5}" dt="2023-01-13T01:40:44.950" v="1372" actId="2696"/>
        <pc:sldMkLst>
          <pc:docMk/>
          <pc:sldMk cId="4146724331" sldId="353"/>
        </pc:sldMkLst>
        <pc:spChg chg="mod">
          <ac:chgData name="Ayush Saxena" userId="b5ea2c9ca54cab16" providerId="LiveId" clId="{42084CD7-5AF6-4827-97DB-D2B226894BF5}" dt="2023-01-08T14:25:48.343" v="847" actId="20577"/>
          <ac:spMkLst>
            <pc:docMk/>
            <pc:sldMk cId="4146724331" sldId="353"/>
            <ac:spMk id="2" creationId="{B7021BDC-7E7D-4A89-A296-586E50D55009}"/>
          </ac:spMkLst>
        </pc:spChg>
        <pc:picChg chg="add mod modCrop">
          <ac:chgData name="Ayush Saxena" userId="b5ea2c9ca54cab16" providerId="LiveId" clId="{42084CD7-5AF6-4827-97DB-D2B226894BF5}" dt="2023-01-08T14:29:47.092" v="866" actId="1076"/>
          <ac:picMkLst>
            <pc:docMk/>
            <pc:sldMk cId="4146724331" sldId="353"/>
            <ac:picMk id="4" creationId="{AF359318-1240-45BE-B1A9-D06C9D5ED7B3}"/>
          </ac:picMkLst>
        </pc:picChg>
        <pc:picChg chg="add mod">
          <ac:chgData name="Ayush Saxena" userId="b5ea2c9ca54cab16" providerId="LiveId" clId="{42084CD7-5AF6-4827-97DB-D2B226894BF5}" dt="2023-01-08T14:29:49.041" v="867" actId="1076"/>
          <ac:picMkLst>
            <pc:docMk/>
            <pc:sldMk cId="4146724331" sldId="353"/>
            <ac:picMk id="6" creationId="{34B2DF44-F584-4EB6-A15E-3CC43581933D}"/>
          </ac:picMkLst>
        </pc:picChg>
      </pc:sldChg>
      <pc:sldChg chg="addSp modSp new mod ord">
        <pc:chgData name="Ayush Saxena" userId="b5ea2c9ca54cab16" providerId="LiveId" clId="{42084CD7-5AF6-4827-97DB-D2B226894BF5}" dt="2023-01-16T17:44:36.713" v="1669"/>
        <pc:sldMkLst>
          <pc:docMk/>
          <pc:sldMk cId="1679230377" sldId="354"/>
        </pc:sldMkLst>
        <pc:spChg chg="mod">
          <ac:chgData name="Ayush Saxena" userId="b5ea2c9ca54cab16" providerId="LiveId" clId="{42084CD7-5AF6-4827-97DB-D2B226894BF5}" dt="2023-01-16T17:44:36.713" v="1669"/>
          <ac:spMkLst>
            <pc:docMk/>
            <pc:sldMk cId="1679230377" sldId="354"/>
            <ac:spMk id="2" creationId="{086E6D72-787B-4613-858A-BA3B7005510F}"/>
          </ac:spMkLst>
        </pc:spChg>
        <pc:picChg chg="add mod modCrop">
          <ac:chgData name="Ayush Saxena" userId="b5ea2c9ca54cab16" providerId="LiveId" clId="{42084CD7-5AF6-4827-97DB-D2B226894BF5}" dt="2023-01-16T17:44:21.546" v="1668" actId="14100"/>
          <ac:picMkLst>
            <pc:docMk/>
            <pc:sldMk cId="1679230377" sldId="354"/>
            <ac:picMk id="4" creationId="{591AFCC7-72C6-4796-80DF-25B1E5FFE109}"/>
          </ac:picMkLst>
        </pc:picChg>
      </pc:sldChg>
      <pc:sldChg chg="addSp delSp modSp new add del mod">
        <pc:chgData name="Ayush Saxena" userId="b5ea2c9ca54cab16" providerId="LiveId" clId="{42084CD7-5AF6-4827-97DB-D2B226894BF5}" dt="2023-01-17T13:11:16.826" v="2219" actId="2696"/>
        <pc:sldMkLst>
          <pc:docMk/>
          <pc:sldMk cId="1463939690" sldId="355"/>
        </pc:sldMkLst>
        <pc:spChg chg="mod">
          <ac:chgData name="Ayush Saxena" userId="b5ea2c9ca54cab16" providerId="LiveId" clId="{42084CD7-5AF6-4827-97DB-D2B226894BF5}" dt="2023-01-16T18:22:51.493" v="1950" actId="21"/>
          <ac:spMkLst>
            <pc:docMk/>
            <pc:sldMk cId="1463939690" sldId="355"/>
            <ac:spMk id="2" creationId="{46B0E097-E1AB-404C-B345-97F6C6B46105}"/>
          </ac:spMkLst>
        </pc:spChg>
        <pc:spChg chg="add del">
          <ac:chgData name="Ayush Saxena" userId="b5ea2c9ca54cab16" providerId="LiveId" clId="{42084CD7-5AF6-4827-97DB-D2B226894BF5}" dt="2023-01-16T18:22:30.416" v="1945" actId="11529"/>
          <ac:spMkLst>
            <pc:docMk/>
            <pc:sldMk cId="1463939690" sldId="355"/>
            <ac:spMk id="3" creationId="{5146CE3E-48BF-48F6-B2B3-3442B286DE96}"/>
          </ac:spMkLst>
        </pc:spChg>
      </pc:sldChg>
      <pc:sldChg chg="addSp delSp modSp new mod ord">
        <pc:chgData name="Ayush Saxena" userId="b5ea2c9ca54cab16" providerId="LiveId" clId="{42084CD7-5AF6-4827-97DB-D2B226894BF5}" dt="2023-01-16T17:36:14.815" v="1631" actId="14100"/>
        <pc:sldMkLst>
          <pc:docMk/>
          <pc:sldMk cId="1650778001" sldId="356"/>
        </pc:sldMkLst>
        <pc:spChg chg="mod">
          <ac:chgData name="Ayush Saxena" userId="b5ea2c9ca54cab16" providerId="LiveId" clId="{42084CD7-5AF6-4827-97DB-D2B226894BF5}" dt="2023-01-13T01:22:34.501" v="1272" actId="27636"/>
          <ac:spMkLst>
            <pc:docMk/>
            <pc:sldMk cId="1650778001" sldId="356"/>
            <ac:spMk id="2" creationId="{56DC4492-E5E2-4BA9-8FAF-9D112A914970}"/>
          </ac:spMkLst>
        </pc:spChg>
        <pc:spChg chg="del">
          <ac:chgData name="Ayush Saxena" userId="b5ea2c9ca54cab16" providerId="LiveId" clId="{42084CD7-5AF6-4827-97DB-D2B226894BF5}" dt="2023-01-13T01:21:01.196" v="1260" actId="22"/>
          <ac:spMkLst>
            <pc:docMk/>
            <pc:sldMk cId="1650778001" sldId="356"/>
            <ac:spMk id="3" creationId="{365642C6-E332-4D16-A604-7D2437E5E3AD}"/>
          </ac:spMkLst>
        </pc:spChg>
        <pc:picChg chg="add mod ord modCrop">
          <ac:chgData name="Ayush Saxena" userId="b5ea2c9ca54cab16" providerId="LiveId" clId="{42084CD7-5AF6-4827-97DB-D2B226894BF5}" dt="2023-01-16T17:36:14.815" v="1631" actId="14100"/>
          <ac:picMkLst>
            <pc:docMk/>
            <pc:sldMk cId="1650778001" sldId="356"/>
            <ac:picMk id="5" creationId="{D073B68A-1F91-41C6-8A47-DC3548CAF724}"/>
          </ac:picMkLst>
        </pc:picChg>
      </pc:sldChg>
      <pc:sldChg chg="addSp delSp modSp new mod">
        <pc:chgData name="Ayush Saxena" userId="b5ea2c9ca54cab16" providerId="LiveId" clId="{42084CD7-5AF6-4827-97DB-D2B226894BF5}" dt="2023-01-13T01:29:24.705" v="1309" actId="20577"/>
        <pc:sldMkLst>
          <pc:docMk/>
          <pc:sldMk cId="1732539488" sldId="357"/>
        </pc:sldMkLst>
        <pc:spChg chg="mod">
          <ac:chgData name="Ayush Saxena" userId="b5ea2c9ca54cab16" providerId="LiveId" clId="{42084CD7-5AF6-4827-97DB-D2B226894BF5}" dt="2023-01-13T01:29:24.705" v="1309" actId="20577"/>
          <ac:spMkLst>
            <pc:docMk/>
            <pc:sldMk cId="1732539488" sldId="357"/>
            <ac:spMk id="2" creationId="{D250239D-518A-4430-A3DD-A6B7BFE50B17}"/>
          </ac:spMkLst>
        </pc:spChg>
        <pc:spChg chg="del">
          <ac:chgData name="Ayush Saxena" userId="b5ea2c9ca54cab16" providerId="LiveId" clId="{42084CD7-5AF6-4827-97DB-D2B226894BF5}" dt="2023-01-13T01:28:43.049" v="1284" actId="22"/>
          <ac:spMkLst>
            <pc:docMk/>
            <pc:sldMk cId="1732539488" sldId="357"/>
            <ac:spMk id="3" creationId="{BB68E5DA-5ACC-4667-BB6B-47C9258E573D}"/>
          </ac:spMkLst>
        </pc:spChg>
        <pc:picChg chg="add mod ord">
          <ac:chgData name="Ayush Saxena" userId="b5ea2c9ca54cab16" providerId="LiveId" clId="{42084CD7-5AF6-4827-97DB-D2B226894BF5}" dt="2023-01-13T01:28:57.232" v="1287" actId="14100"/>
          <ac:picMkLst>
            <pc:docMk/>
            <pc:sldMk cId="1732539488" sldId="357"/>
            <ac:picMk id="5" creationId="{D02A7CA2-5C2D-4B6E-B6A6-2FE2F20657FC}"/>
          </ac:picMkLst>
        </pc:picChg>
      </pc:sldChg>
      <pc:sldChg chg="addSp delSp modSp new mod">
        <pc:chgData name="Ayush Saxena" userId="b5ea2c9ca54cab16" providerId="LiveId" clId="{42084CD7-5AF6-4827-97DB-D2B226894BF5}" dt="2023-01-13T01:40:04.587" v="1371" actId="20577"/>
        <pc:sldMkLst>
          <pc:docMk/>
          <pc:sldMk cId="3630830105" sldId="358"/>
        </pc:sldMkLst>
        <pc:spChg chg="mod">
          <ac:chgData name="Ayush Saxena" userId="b5ea2c9ca54cab16" providerId="LiveId" clId="{42084CD7-5AF6-4827-97DB-D2B226894BF5}" dt="2023-01-13T01:40:04.587" v="1371" actId="20577"/>
          <ac:spMkLst>
            <pc:docMk/>
            <pc:sldMk cId="3630830105" sldId="358"/>
            <ac:spMk id="2" creationId="{D1EE0EF5-4306-43BE-9528-19153D1DEAEA}"/>
          </ac:spMkLst>
        </pc:spChg>
        <pc:spChg chg="del">
          <ac:chgData name="Ayush Saxena" userId="b5ea2c9ca54cab16" providerId="LiveId" clId="{42084CD7-5AF6-4827-97DB-D2B226894BF5}" dt="2023-01-13T01:33:36.717" v="1315"/>
          <ac:spMkLst>
            <pc:docMk/>
            <pc:sldMk cId="3630830105" sldId="358"/>
            <ac:spMk id="3" creationId="{18A1E85C-B4C3-442D-B052-D53260A75F99}"/>
          </ac:spMkLst>
        </pc:spChg>
        <pc:picChg chg="add mod">
          <ac:chgData name="Ayush Saxena" userId="b5ea2c9ca54cab16" providerId="LiveId" clId="{42084CD7-5AF6-4827-97DB-D2B226894BF5}" dt="2023-01-13T01:33:46.406" v="1318" actId="14100"/>
          <ac:picMkLst>
            <pc:docMk/>
            <pc:sldMk cId="3630830105" sldId="358"/>
            <ac:picMk id="1026" creationId="{75E3B706-7711-44D1-B3CA-0212834ADBB9}"/>
          </ac:picMkLst>
        </pc:picChg>
      </pc:sldChg>
      <pc:sldChg chg="addSp delSp modSp new mod ord">
        <pc:chgData name="Ayush Saxena" userId="b5ea2c9ca54cab16" providerId="LiveId" clId="{42084CD7-5AF6-4827-97DB-D2B226894BF5}" dt="2023-01-13T01:36:32.396" v="1332"/>
        <pc:sldMkLst>
          <pc:docMk/>
          <pc:sldMk cId="1183055562" sldId="359"/>
        </pc:sldMkLst>
        <pc:spChg chg="del">
          <ac:chgData name="Ayush Saxena" userId="b5ea2c9ca54cab16" providerId="LiveId" clId="{42084CD7-5AF6-4827-97DB-D2B226894BF5}" dt="2023-01-13T01:36:09.193" v="1326" actId="21"/>
          <ac:spMkLst>
            <pc:docMk/>
            <pc:sldMk cId="1183055562" sldId="359"/>
            <ac:spMk id="2" creationId="{C28ED6AB-F654-41EF-AAB7-612821F78FAA}"/>
          </ac:spMkLst>
        </pc:spChg>
        <pc:spChg chg="del">
          <ac:chgData name="Ayush Saxena" userId="b5ea2c9ca54cab16" providerId="LiveId" clId="{42084CD7-5AF6-4827-97DB-D2B226894BF5}" dt="2023-01-13T01:35:35.431" v="1320" actId="22"/>
          <ac:spMkLst>
            <pc:docMk/>
            <pc:sldMk cId="1183055562" sldId="359"/>
            <ac:spMk id="3" creationId="{A93703A5-6435-4F2B-B3DA-464C774F3F0B}"/>
          </ac:spMkLst>
        </pc:spChg>
        <pc:picChg chg="add mod ord">
          <ac:chgData name="Ayush Saxena" userId="b5ea2c9ca54cab16" providerId="LiveId" clId="{42084CD7-5AF6-4827-97DB-D2B226894BF5}" dt="2023-01-13T01:36:17.760" v="1328" actId="1076"/>
          <ac:picMkLst>
            <pc:docMk/>
            <pc:sldMk cId="1183055562" sldId="359"/>
            <ac:picMk id="5" creationId="{27514AAA-B4CC-44F4-8323-122F0AF92A42}"/>
          </ac:picMkLst>
        </pc:picChg>
      </pc:sldChg>
      <pc:sldChg chg="addSp modSp new del">
        <pc:chgData name="Ayush Saxena" userId="b5ea2c9ca54cab16" providerId="LiveId" clId="{42084CD7-5AF6-4827-97DB-D2B226894BF5}" dt="2023-01-16T17:37:10.933" v="1638" actId="2696"/>
        <pc:sldMkLst>
          <pc:docMk/>
          <pc:sldMk cId="4209391016" sldId="360"/>
        </pc:sldMkLst>
        <pc:picChg chg="add mod">
          <ac:chgData name="Ayush Saxena" userId="b5ea2c9ca54cab16" providerId="LiveId" clId="{42084CD7-5AF6-4827-97DB-D2B226894BF5}" dt="2023-01-13T01:37:25.068" v="1338" actId="14100"/>
          <ac:picMkLst>
            <pc:docMk/>
            <pc:sldMk cId="4209391016" sldId="360"/>
            <ac:picMk id="2050" creationId="{7D168100-FEBD-4A44-B569-EC7A95DFA605}"/>
          </ac:picMkLst>
        </pc:picChg>
      </pc:sldChg>
      <pc:sldChg chg="addSp modSp new mod">
        <pc:chgData name="Ayush Saxena" userId="b5ea2c9ca54cab16" providerId="LiveId" clId="{42084CD7-5AF6-4827-97DB-D2B226894BF5}" dt="2023-01-13T01:39:19.246" v="1350" actId="14100"/>
        <pc:sldMkLst>
          <pc:docMk/>
          <pc:sldMk cId="3582947679" sldId="361"/>
        </pc:sldMkLst>
        <pc:picChg chg="add mod modCrop">
          <ac:chgData name="Ayush Saxena" userId="b5ea2c9ca54cab16" providerId="LiveId" clId="{42084CD7-5AF6-4827-97DB-D2B226894BF5}" dt="2023-01-13T01:39:19.246" v="1350" actId="14100"/>
          <ac:picMkLst>
            <pc:docMk/>
            <pc:sldMk cId="3582947679" sldId="361"/>
            <ac:picMk id="3" creationId="{B70DA541-D6F7-4B25-99F6-9B1DE4097AC0}"/>
          </ac:picMkLst>
        </pc:picChg>
      </pc:sldChg>
      <pc:sldChg chg="addSp delSp modSp new del mod">
        <pc:chgData name="Ayush Saxena" userId="b5ea2c9ca54cab16" providerId="LiveId" clId="{42084CD7-5AF6-4827-97DB-D2B226894BF5}" dt="2023-01-16T17:33:26.722" v="1626" actId="2696"/>
        <pc:sldMkLst>
          <pc:docMk/>
          <pc:sldMk cId="2185826845" sldId="362"/>
        </pc:sldMkLst>
        <pc:picChg chg="add del mod modCrop">
          <ac:chgData name="Ayush Saxena" userId="b5ea2c9ca54cab16" providerId="LiveId" clId="{42084CD7-5AF6-4827-97DB-D2B226894BF5}" dt="2023-01-16T17:33:05.020" v="1624" actId="21"/>
          <ac:picMkLst>
            <pc:docMk/>
            <pc:sldMk cId="2185826845" sldId="362"/>
            <ac:picMk id="3" creationId="{7092DA61-8397-493B-8489-9DC3F789BD85}"/>
          </ac:picMkLst>
        </pc:picChg>
      </pc:sldChg>
      <pc:sldChg chg="addSp delSp modSp new mod">
        <pc:chgData name="Ayush Saxena" userId="b5ea2c9ca54cab16" providerId="LiveId" clId="{42084CD7-5AF6-4827-97DB-D2B226894BF5}" dt="2023-01-13T01:50:57.946" v="1495" actId="14100"/>
        <pc:sldMkLst>
          <pc:docMk/>
          <pc:sldMk cId="2560376047" sldId="363"/>
        </pc:sldMkLst>
        <pc:spChg chg="add mod">
          <ac:chgData name="Ayush Saxena" userId="b5ea2c9ca54cab16" providerId="LiveId" clId="{42084CD7-5AF6-4827-97DB-D2B226894BF5}" dt="2023-01-13T01:50:47.297" v="1494" actId="122"/>
          <ac:spMkLst>
            <pc:docMk/>
            <pc:sldMk cId="2560376047" sldId="363"/>
            <ac:spMk id="2" creationId="{62DDB5D1-47EF-4CCA-BB07-F506E3A86870}"/>
          </ac:spMkLst>
        </pc:spChg>
        <pc:spChg chg="add del mod">
          <ac:chgData name="Ayush Saxena" userId="b5ea2c9ca54cab16" providerId="LiveId" clId="{42084CD7-5AF6-4827-97DB-D2B226894BF5}" dt="2023-01-13T01:49:05.920" v="1477"/>
          <ac:spMkLst>
            <pc:docMk/>
            <pc:sldMk cId="2560376047" sldId="363"/>
            <ac:spMk id="3" creationId="{51775CB8-DFE2-4CDC-BE22-FFDD04BE5F18}"/>
          </ac:spMkLst>
        </pc:spChg>
        <pc:picChg chg="add mod">
          <ac:chgData name="Ayush Saxena" userId="b5ea2c9ca54cab16" providerId="LiveId" clId="{42084CD7-5AF6-4827-97DB-D2B226894BF5}" dt="2023-01-13T01:50:57.946" v="1495" actId="14100"/>
          <ac:picMkLst>
            <pc:docMk/>
            <pc:sldMk cId="2560376047" sldId="363"/>
            <ac:picMk id="3074" creationId="{4014A27D-CEE9-48DB-8953-8B6E60755724}"/>
          </ac:picMkLst>
        </pc:picChg>
      </pc:sldChg>
      <pc:sldChg chg="addSp modSp new mod">
        <pc:chgData name="Ayush Saxena" userId="b5ea2c9ca54cab16" providerId="LiveId" clId="{42084CD7-5AF6-4827-97DB-D2B226894BF5}" dt="2023-01-13T01:55:59.892" v="1515" actId="14100"/>
        <pc:sldMkLst>
          <pc:docMk/>
          <pc:sldMk cId="1446613147" sldId="364"/>
        </pc:sldMkLst>
        <pc:picChg chg="add mod modCrop">
          <ac:chgData name="Ayush Saxena" userId="b5ea2c9ca54cab16" providerId="LiveId" clId="{42084CD7-5AF6-4827-97DB-D2B226894BF5}" dt="2023-01-13T01:55:59.892" v="1515" actId="14100"/>
          <ac:picMkLst>
            <pc:docMk/>
            <pc:sldMk cId="1446613147" sldId="364"/>
            <ac:picMk id="3" creationId="{7E64528B-36C9-4496-8F95-8395D682A46C}"/>
          </ac:picMkLst>
        </pc:picChg>
      </pc:sldChg>
      <pc:sldChg chg="addSp modSp new mod">
        <pc:chgData name="Ayush Saxena" userId="b5ea2c9ca54cab16" providerId="LiveId" clId="{42084CD7-5AF6-4827-97DB-D2B226894BF5}" dt="2023-01-16T18:19:51.148" v="1943" actId="14100"/>
        <pc:sldMkLst>
          <pc:docMk/>
          <pc:sldMk cId="2023154213" sldId="365"/>
        </pc:sldMkLst>
        <pc:spChg chg="add mod">
          <ac:chgData name="Ayush Saxena" userId="b5ea2c9ca54cab16" providerId="LiveId" clId="{42084CD7-5AF6-4827-97DB-D2B226894BF5}" dt="2023-01-16T18:19:14.031" v="1938" actId="20577"/>
          <ac:spMkLst>
            <pc:docMk/>
            <pc:sldMk cId="2023154213" sldId="365"/>
            <ac:spMk id="2" creationId="{8E5036CC-018D-438C-BB5B-1EC527109AFF}"/>
          </ac:spMkLst>
        </pc:spChg>
        <pc:picChg chg="add mod modCrop">
          <ac:chgData name="Ayush Saxena" userId="b5ea2c9ca54cab16" providerId="LiveId" clId="{42084CD7-5AF6-4827-97DB-D2B226894BF5}" dt="2023-01-16T18:19:51.148" v="1943" actId="14100"/>
          <ac:picMkLst>
            <pc:docMk/>
            <pc:sldMk cId="2023154213" sldId="365"/>
            <ac:picMk id="3" creationId="{12FF4CCA-F4CE-4B1E-948B-07A503294182}"/>
          </ac:picMkLst>
        </pc:picChg>
      </pc:sldChg>
      <pc:sldChg chg="addSp modSp new">
        <pc:chgData name="Ayush Saxena" userId="b5ea2c9ca54cab16" providerId="LiveId" clId="{42084CD7-5AF6-4827-97DB-D2B226894BF5}" dt="2023-01-13T01:56:55.640" v="1524" actId="14100"/>
        <pc:sldMkLst>
          <pc:docMk/>
          <pc:sldMk cId="2469394686" sldId="366"/>
        </pc:sldMkLst>
        <pc:picChg chg="add mod">
          <ac:chgData name="Ayush Saxena" userId="b5ea2c9ca54cab16" providerId="LiveId" clId="{42084CD7-5AF6-4827-97DB-D2B226894BF5}" dt="2023-01-13T01:56:55.640" v="1524" actId="14100"/>
          <ac:picMkLst>
            <pc:docMk/>
            <pc:sldMk cId="2469394686" sldId="366"/>
            <ac:picMk id="4098" creationId="{7C2F97C1-5337-470B-8ECC-E70EA98983C5}"/>
          </ac:picMkLst>
        </pc:picChg>
      </pc:sldChg>
      <pc:sldChg chg="modSp new mod ord">
        <pc:chgData name="Ayush Saxena" userId="b5ea2c9ca54cab16" providerId="LiveId" clId="{42084CD7-5AF6-4827-97DB-D2B226894BF5}" dt="2023-01-17T13:11:21.003" v="2221"/>
        <pc:sldMkLst>
          <pc:docMk/>
          <pc:sldMk cId="753490928" sldId="367"/>
        </pc:sldMkLst>
        <pc:spChg chg="mod">
          <ac:chgData name="Ayush Saxena" userId="b5ea2c9ca54cab16" providerId="LiveId" clId="{42084CD7-5AF6-4827-97DB-D2B226894BF5}" dt="2023-01-17T13:10:54.875" v="2218" actId="20577"/>
          <ac:spMkLst>
            <pc:docMk/>
            <pc:sldMk cId="753490928" sldId="367"/>
            <ac:spMk id="3" creationId="{694B1546-F33B-45CC-94B5-2522724749EB}"/>
          </ac:spMkLst>
        </pc:spChg>
      </pc:sldChg>
      <pc:sldChg chg="addSp delSp modSp new mod ord">
        <pc:chgData name="Ayush Saxena" userId="b5ea2c9ca54cab16" providerId="LiveId" clId="{42084CD7-5AF6-4827-97DB-D2B226894BF5}" dt="2023-01-16T18:04:31.872" v="1868"/>
        <pc:sldMkLst>
          <pc:docMk/>
          <pc:sldMk cId="3190317173" sldId="368"/>
        </pc:sldMkLst>
        <pc:spChg chg="del">
          <ac:chgData name="Ayush Saxena" userId="b5ea2c9ca54cab16" providerId="LiveId" clId="{42084CD7-5AF6-4827-97DB-D2B226894BF5}" dt="2023-01-16T17:32:17.875" v="1616"/>
          <ac:spMkLst>
            <pc:docMk/>
            <pc:sldMk cId="3190317173" sldId="368"/>
            <ac:spMk id="3" creationId="{482C330E-C589-4686-B9D1-0055FEB9A231}"/>
          </ac:spMkLst>
        </pc:spChg>
        <pc:picChg chg="add mod">
          <ac:chgData name="Ayush Saxena" userId="b5ea2c9ca54cab16" providerId="LiveId" clId="{42084CD7-5AF6-4827-97DB-D2B226894BF5}" dt="2023-01-16T17:39:44.160" v="1659" actId="14100"/>
          <ac:picMkLst>
            <pc:docMk/>
            <pc:sldMk cId="3190317173" sldId="368"/>
            <ac:picMk id="4" creationId="{98A6D622-DD9C-40DF-AD2B-2D39147ED530}"/>
          </ac:picMkLst>
        </pc:picChg>
        <pc:picChg chg="add mod modCrop">
          <ac:chgData name="Ayush Saxena" userId="b5ea2c9ca54cab16" providerId="LiveId" clId="{42084CD7-5AF6-4827-97DB-D2B226894BF5}" dt="2023-01-16T17:39:26.365" v="1656" actId="14100"/>
          <ac:picMkLst>
            <pc:docMk/>
            <pc:sldMk cId="3190317173" sldId="368"/>
            <ac:picMk id="5" creationId="{4609E675-F311-40DA-98DD-DDB1DF744953}"/>
          </ac:picMkLst>
        </pc:picChg>
      </pc:sldChg>
      <pc:sldChg chg="addSp delSp modSp new mod">
        <pc:chgData name="Ayush Saxena" userId="b5ea2c9ca54cab16" providerId="LiveId" clId="{42084CD7-5AF6-4827-97DB-D2B226894BF5}" dt="2023-01-16T17:47:15.348" v="1694" actId="14100"/>
        <pc:sldMkLst>
          <pc:docMk/>
          <pc:sldMk cId="1081535506" sldId="369"/>
        </pc:sldMkLst>
        <pc:spChg chg="del">
          <ac:chgData name="Ayush Saxena" userId="b5ea2c9ca54cab16" providerId="LiveId" clId="{42084CD7-5AF6-4827-97DB-D2B226894BF5}" dt="2023-01-16T17:44:47.786" v="1671"/>
          <ac:spMkLst>
            <pc:docMk/>
            <pc:sldMk cId="1081535506" sldId="369"/>
            <ac:spMk id="2" creationId="{FAD17347-42F8-4FDE-A27C-008D2AF32857}"/>
          </ac:spMkLst>
        </pc:spChg>
        <pc:picChg chg="add mod modCrop">
          <ac:chgData name="Ayush Saxena" userId="b5ea2c9ca54cab16" providerId="LiveId" clId="{42084CD7-5AF6-4827-97DB-D2B226894BF5}" dt="2023-01-16T17:46:15.478" v="1686" actId="1076"/>
          <ac:picMkLst>
            <pc:docMk/>
            <pc:sldMk cId="1081535506" sldId="369"/>
            <ac:picMk id="4" creationId="{6EAF0CB6-3E80-43F9-8B65-B6410EDA22D2}"/>
          </ac:picMkLst>
        </pc:picChg>
        <pc:picChg chg="add mod modCrop">
          <ac:chgData name="Ayush Saxena" userId="b5ea2c9ca54cab16" providerId="LiveId" clId="{42084CD7-5AF6-4827-97DB-D2B226894BF5}" dt="2023-01-16T17:47:15.348" v="1694" actId="14100"/>
          <ac:picMkLst>
            <pc:docMk/>
            <pc:sldMk cId="1081535506" sldId="369"/>
            <ac:picMk id="6" creationId="{693266F8-1EE8-4C9A-A87A-FD4BCE0438F4}"/>
          </ac:picMkLst>
        </pc:picChg>
      </pc:sldChg>
      <pc:sldChg chg="addSp modSp add mod">
        <pc:chgData name="Ayush Saxena" userId="b5ea2c9ca54cab16" providerId="LiveId" clId="{42084CD7-5AF6-4827-97DB-D2B226894BF5}" dt="2023-01-16T17:49:56.795" v="1703" actId="14100"/>
        <pc:sldMkLst>
          <pc:docMk/>
          <pc:sldMk cId="1824594162" sldId="370"/>
        </pc:sldMkLst>
        <pc:picChg chg="add mod modCrop">
          <ac:chgData name="Ayush Saxena" userId="b5ea2c9ca54cab16" providerId="LiveId" clId="{42084CD7-5AF6-4827-97DB-D2B226894BF5}" dt="2023-01-16T17:49:56.795" v="1703" actId="14100"/>
          <ac:picMkLst>
            <pc:docMk/>
            <pc:sldMk cId="1824594162" sldId="370"/>
            <ac:picMk id="3" creationId="{2A6E9463-184A-4776-BCC4-F52BB661132D}"/>
          </ac:picMkLst>
        </pc:picChg>
      </pc:sldChg>
      <pc:sldChg chg="addSp modSp add mod">
        <pc:chgData name="Ayush Saxena" userId="b5ea2c9ca54cab16" providerId="LiveId" clId="{42084CD7-5AF6-4827-97DB-D2B226894BF5}" dt="2023-01-16T17:51:27.963" v="1710" actId="14100"/>
        <pc:sldMkLst>
          <pc:docMk/>
          <pc:sldMk cId="14858320" sldId="371"/>
        </pc:sldMkLst>
        <pc:picChg chg="add mod modCrop">
          <ac:chgData name="Ayush Saxena" userId="b5ea2c9ca54cab16" providerId="LiveId" clId="{42084CD7-5AF6-4827-97DB-D2B226894BF5}" dt="2023-01-16T17:51:27.963" v="1710" actId="14100"/>
          <ac:picMkLst>
            <pc:docMk/>
            <pc:sldMk cId="14858320" sldId="371"/>
            <ac:picMk id="3" creationId="{205ABD6C-990F-4142-99D2-CB970FCC3BF7}"/>
          </ac:picMkLst>
        </pc:picChg>
      </pc:sldChg>
      <pc:sldChg chg="addSp delSp modSp new mod">
        <pc:chgData name="Ayush Saxena" userId="b5ea2c9ca54cab16" providerId="LiveId" clId="{42084CD7-5AF6-4827-97DB-D2B226894BF5}" dt="2023-01-16T17:55:32.902" v="1737" actId="14100"/>
        <pc:sldMkLst>
          <pc:docMk/>
          <pc:sldMk cId="2021307801" sldId="372"/>
        </pc:sldMkLst>
        <pc:picChg chg="add mod modCrop">
          <ac:chgData name="Ayush Saxena" userId="b5ea2c9ca54cab16" providerId="LiveId" clId="{42084CD7-5AF6-4827-97DB-D2B226894BF5}" dt="2023-01-16T17:53:49.383" v="1719" actId="14100"/>
          <ac:picMkLst>
            <pc:docMk/>
            <pc:sldMk cId="2021307801" sldId="372"/>
            <ac:picMk id="3" creationId="{D98E2C88-8A65-4BDD-890B-A3E9747BB216}"/>
          </ac:picMkLst>
        </pc:picChg>
        <pc:picChg chg="add del mod modCrop">
          <ac:chgData name="Ayush Saxena" userId="b5ea2c9ca54cab16" providerId="LiveId" clId="{42084CD7-5AF6-4827-97DB-D2B226894BF5}" dt="2023-01-16T17:54:45.548" v="1727" actId="21"/>
          <ac:picMkLst>
            <pc:docMk/>
            <pc:sldMk cId="2021307801" sldId="372"/>
            <ac:picMk id="5" creationId="{472B3216-3EB8-4161-A160-54DAA4F23E5A}"/>
          </ac:picMkLst>
        </pc:picChg>
        <pc:picChg chg="add mod modCrop">
          <ac:chgData name="Ayush Saxena" userId="b5ea2c9ca54cab16" providerId="LiveId" clId="{42084CD7-5AF6-4827-97DB-D2B226894BF5}" dt="2023-01-16T17:55:32.902" v="1737" actId="14100"/>
          <ac:picMkLst>
            <pc:docMk/>
            <pc:sldMk cId="2021307801" sldId="372"/>
            <ac:picMk id="7" creationId="{1351296A-E89B-4814-BE01-09034C8C54F3}"/>
          </ac:picMkLst>
        </pc:picChg>
      </pc:sldChg>
      <pc:sldChg chg="addSp modSp new mod">
        <pc:chgData name="Ayush Saxena" userId="b5ea2c9ca54cab16" providerId="LiveId" clId="{42084CD7-5AF6-4827-97DB-D2B226894BF5}" dt="2023-01-16T17:57:09.635" v="1748" actId="14100"/>
        <pc:sldMkLst>
          <pc:docMk/>
          <pc:sldMk cId="2202542674" sldId="373"/>
        </pc:sldMkLst>
        <pc:picChg chg="add mod modCrop">
          <ac:chgData name="Ayush Saxena" userId="b5ea2c9ca54cab16" providerId="LiveId" clId="{42084CD7-5AF6-4827-97DB-D2B226894BF5}" dt="2023-01-16T17:57:09.635" v="1748" actId="14100"/>
          <ac:picMkLst>
            <pc:docMk/>
            <pc:sldMk cId="2202542674" sldId="373"/>
            <ac:picMk id="3" creationId="{96940742-F53A-4D41-B808-2B166DC979B0}"/>
          </ac:picMkLst>
        </pc:picChg>
      </pc:sldChg>
      <pc:sldChg chg="addSp modSp new mod">
        <pc:chgData name="Ayush Saxena" userId="b5ea2c9ca54cab16" providerId="LiveId" clId="{42084CD7-5AF6-4827-97DB-D2B226894BF5}" dt="2023-01-16T17:58:07.867" v="1758" actId="14100"/>
        <pc:sldMkLst>
          <pc:docMk/>
          <pc:sldMk cId="478902450" sldId="374"/>
        </pc:sldMkLst>
        <pc:picChg chg="add mod modCrop">
          <ac:chgData name="Ayush Saxena" userId="b5ea2c9ca54cab16" providerId="LiveId" clId="{42084CD7-5AF6-4827-97DB-D2B226894BF5}" dt="2023-01-16T17:58:07.867" v="1758" actId="14100"/>
          <ac:picMkLst>
            <pc:docMk/>
            <pc:sldMk cId="478902450" sldId="374"/>
            <ac:picMk id="3" creationId="{681D9220-98F1-4580-A495-8D414FA55920}"/>
          </ac:picMkLst>
        </pc:picChg>
      </pc:sldChg>
      <pc:sldChg chg="new del">
        <pc:chgData name="Ayush Saxena" userId="b5ea2c9ca54cab16" providerId="LiveId" clId="{42084CD7-5AF6-4827-97DB-D2B226894BF5}" dt="2023-01-16T17:58:55.691" v="1759" actId="2696"/>
        <pc:sldMkLst>
          <pc:docMk/>
          <pc:sldMk cId="3910497817" sldId="375"/>
        </pc:sldMkLst>
      </pc:sldChg>
      <pc:sldChg chg="addSp delSp modSp new mod">
        <pc:chgData name="Ayush Saxena" userId="b5ea2c9ca54cab16" providerId="LiveId" clId="{42084CD7-5AF6-4827-97DB-D2B226894BF5}" dt="2023-01-16T18:16:54.893" v="1908" actId="14100"/>
        <pc:sldMkLst>
          <pc:docMk/>
          <pc:sldMk cId="4065705127" sldId="375"/>
        </pc:sldMkLst>
        <pc:spChg chg="del">
          <ac:chgData name="Ayush Saxena" userId="b5ea2c9ca54cab16" providerId="LiveId" clId="{42084CD7-5AF6-4827-97DB-D2B226894BF5}" dt="2023-01-16T18:13:15.963" v="1870"/>
          <ac:spMkLst>
            <pc:docMk/>
            <pc:sldMk cId="4065705127" sldId="375"/>
            <ac:spMk id="2" creationId="{954045A9-4500-409B-8A82-33DC929CBDC7}"/>
          </ac:spMkLst>
        </pc:spChg>
        <pc:spChg chg="del">
          <ac:chgData name="Ayush Saxena" userId="b5ea2c9ca54cab16" providerId="LiveId" clId="{42084CD7-5AF6-4827-97DB-D2B226894BF5}" dt="2023-01-16T18:13:15.963" v="1870"/>
          <ac:spMkLst>
            <pc:docMk/>
            <pc:sldMk cId="4065705127" sldId="375"/>
            <ac:spMk id="3" creationId="{0CD1D899-5C96-4F7F-B074-C6075CCF27BD}"/>
          </ac:spMkLst>
        </pc:spChg>
        <pc:spChg chg="del">
          <ac:chgData name="Ayush Saxena" userId="b5ea2c9ca54cab16" providerId="LiveId" clId="{42084CD7-5AF6-4827-97DB-D2B226894BF5}" dt="2023-01-16T18:13:15.963" v="1870"/>
          <ac:spMkLst>
            <pc:docMk/>
            <pc:sldMk cId="4065705127" sldId="375"/>
            <ac:spMk id="4" creationId="{2F51F3CD-F5C6-4D35-BBC1-C9CB57903CE9}"/>
          </ac:spMkLst>
        </pc:spChg>
        <pc:picChg chg="add mod modCrop">
          <ac:chgData name="Ayush Saxena" userId="b5ea2c9ca54cab16" providerId="LiveId" clId="{42084CD7-5AF6-4827-97DB-D2B226894BF5}" dt="2023-01-16T18:16:49.566" v="1907" actId="14100"/>
          <ac:picMkLst>
            <pc:docMk/>
            <pc:sldMk cId="4065705127" sldId="375"/>
            <ac:picMk id="6" creationId="{0C16F87F-574E-481B-872F-263B41F5CFEC}"/>
          </ac:picMkLst>
        </pc:picChg>
        <pc:picChg chg="add mod modCrop">
          <ac:chgData name="Ayush Saxena" userId="b5ea2c9ca54cab16" providerId="LiveId" clId="{42084CD7-5AF6-4827-97DB-D2B226894BF5}" dt="2023-01-16T18:16:38.002" v="1905" actId="14100"/>
          <ac:picMkLst>
            <pc:docMk/>
            <pc:sldMk cId="4065705127" sldId="375"/>
            <ac:picMk id="8" creationId="{29055B01-1344-4418-B51F-CFAA7714542C}"/>
          </ac:picMkLst>
        </pc:picChg>
        <pc:picChg chg="add mod modCrop">
          <ac:chgData name="Ayush Saxena" userId="b5ea2c9ca54cab16" providerId="LiveId" clId="{42084CD7-5AF6-4827-97DB-D2B226894BF5}" dt="2023-01-16T18:16:54.893" v="1908" actId="14100"/>
          <ac:picMkLst>
            <pc:docMk/>
            <pc:sldMk cId="4065705127" sldId="375"/>
            <ac:picMk id="10" creationId="{DE4966A9-4C4B-4B60-B920-62CB465C1B71}"/>
          </ac:picMkLst>
        </pc:picChg>
        <pc:picChg chg="add mod modCrop">
          <ac:chgData name="Ayush Saxena" userId="b5ea2c9ca54cab16" providerId="LiveId" clId="{42084CD7-5AF6-4827-97DB-D2B226894BF5}" dt="2023-01-16T18:16:42.912" v="1906" actId="14100"/>
          <ac:picMkLst>
            <pc:docMk/>
            <pc:sldMk cId="4065705127" sldId="375"/>
            <ac:picMk id="12" creationId="{BCC4B675-5E5B-470A-8ED0-4F50F4E9CBCD}"/>
          </ac:picMkLst>
        </pc:picChg>
      </pc:sldChg>
      <pc:sldChg chg="addSp modSp new mod">
        <pc:chgData name="Ayush Saxena" userId="b5ea2c9ca54cab16" providerId="LiveId" clId="{42084CD7-5AF6-4827-97DB-D2B226894BF5}" dt="2023-01-17T13:12:21.639" v="2235" actId="20577"/>
        <pc:sldMkLst>
          <pc:docMk/>
          <pc:sldMk cId="454171095" sldId="376"/>
        </pc:sldMkLst>
        <pc:spChg chg="mod">
          <ac:chgData name="Ayush Saxena" userId="b5ea2c9ca54cab16" providerId="LiveId" clId="{42084CD7-5AF6-4827-97DB-D2B226894BF5}" dt="2023-01-16T18:23:21.530" v="1956" actId="207"/>
          <ac:spMkLst>
            <pc:docMk/>
            <pc:sldMk cId="454171095" sldId="376"/>
            <ac:spMk id="2" creationId="{8D1816B4-0D61-408B-BDC4-F2343BF905A0}"/>
          </ac:spMkLst>
        </pc:spChg>
        <pc:spChg chg="mod">
          <ac:chgData name="Ayush Saxena" userId="b5ea2c9ca54cab16" providerId="LiveId" clId="{42084CD7-5AF6-4827-97DB-D2B226894BF5}" dt="2023-01-16T18:27:23.970" v="2198" actId="20577"/>
          <ac:spMkLst>
            <pc:docMk/>
            <pc:sldMk cId="454171095" sldId="376"/>
            <ac:spMk id="3" creationId="{69D14E7F-DB64-4806-85CF-FBC15D684168}"/>
          </ac:spMkLst>
        </pc:spChg>
        <pc:spChg chg="add mod">
          <ac:chgData name="Ayush Saxena" userId="b5ea2c9ca54cab16" providerId="LiveId" clId="{42084CD7-5AF6-4827-97DB-D2B226894BF5}" dt="2023-01-17T13:12:21.639" v="2235" actId="20577"/>
          <ac:spMkLst>
            <pc:docMk/>
            <pc:sldMk cId="454171095" sldId="376"/>
            <ac:spMk id="4" creationId="{BE333790-D99B-4267-A4BF-64A0B7C915A0}"/>
          </ac:spMkLst>
        </pc:spChg>
        <pc:spChg chg="add mod">
          <ac:chgData name="Ayush Saxena" userId="b5ea2c9ca54cab16" providerId="LiveId" clId="{42084CD7-5AF6-4827-97DB-D2B226894BF5}" dt="2023-01-16T18:29:04.007" v="2203" actId="13822"/>
          <ac:spMkLst>
            <pc:docMk/>
            <pc:sldMk cId="454171095" sldId="376"/>
            <ac:spMk id="5" creationId="{62A79D92-B2A1-4689-9FE9-FD460984A779}"/>
          </ac:spMkLst>
        </pc:spChg>
      </pc:sldChg>
      <pc:sldChg chg="delSp new">
        <pc:chgData name="Ayush Saxena" userId="b5ea2c9ca54cab16" providerId="LiveId" clId="{42084CD7-5AF6-4827-97DB-D2B226894BF5}" dt="2023-01-16T18:30:07.039" v="2216"/>
        <pc:sldMkLst>
          <pc:docMk/>
          <pc:sldMk cId="2219388320" sldId="377"/>
        </pc:sldMkLst>
        <pc:spChg chg="del">
          <ac:chgData name="Ayush Saxena" userId="b5ea2c9ca54cab16" providerId="LiveId" clId="{42084CD7-5AF6-4827-97DB-D2B226894BF5}" dt="2023-01-16T18:30:07.039" v="2216"/>
          <ac:spMkLst>
            <pc:docMk/>
            <pc:sldMk cId="2219388320" sldId="377"/>
            <ac:spMk id="2" creationId="{0AB773E8-7A70-47C9-BA97-6A6297DE8654}"/>
          </ac:spMkLst>
        </pc:spChg>
        <pc:spChg chg="del">
          <ac:chgData name="Ayush Saxena" userId="b5ea2c9ca54cab16" providerId="LiveId" clId="{42084CD7-5AF6-4827-97DB-D2B226894BF5}" dt="2023-01-16T18:30:07.039" v="2216"/>
          <ac:spMkLst>
            <pc:docMk/>
            <pc:sldMk cId="2219388320" sldId="377"/>
            <ac:spMk id="3" creationId="{30C36B9C-306D-4F3A-83E5-392A9B29E071}"/>
          </ac:spMkLst>
        </pc:spChg>
      </pc:sldChg>
    </pc:docChg>
  </pc:docChgLst>
  <pc:docChgLst>
    <pc:chgData name="Ayush Saxena" userId="b5ea2c9ca54cab16" providerId="LiveId" clId="{26DF0443-E9E5-4209-8921-6BD61F770C83}"/>
    <pc:docChg chg="custSel addSld modSld">
      <pc:chgData name="Ayush Saxena" userId="b5ea2c9ca54cab16" providerId="LiveId" clId="{26DF0443-E9E5-4209-8921-6BD61F770C83}" dt="2023-01-08T11:23:01.062" v="38" actId="20577"/>
      <pc:docMkLst>
        <pc:docMk/>
      </pc:docMkLst>
      <pc:sldChg chg="addSp delSp modSp mod">
        <pc:chgData name="Ayush Saxena" userId="b5ea2c9ca54cab16" providerId="LiveId" clId="{26DF0443-E9E5-4209-8921-6BD61F770C83}" dt="2023-01-08T11:21:49.525" v="33" actId="1076"/>
        <pc:sldMkLst>
          <pc:docMk/>
          <pc:sldMk cId="2768056243" sldId="343"/>
        </pc:sldMkLst>
        <pc:picChg chg="add mod">
          <ac:chgData name="Ayush Saxena" userId="b5ea2c9ca54cab16" providerId="LiveId" clId="{26DF0443-E9E5-4209-8921-6BD61F770C83}" dt="2023-01-08T11:21:49.525" v="33" actId="1076"/>
          <ac:picMkLst>
            <pc:docMk/>
            <pc:sldMk cId="2768056243" sldId="343"/>
            <ac:picMk id="4" creationId="{630940FB-9073-4228-99B6-0E4E79D0DC37}"/>
          </ac:picMkLst>
        </pc:picChg>
        <pc:picChg chg="mod">
          <ac:chgData name="Ayush Saxena" userId="b5ea2c9ca54cab16" providerId="LiveId" clId="{26DF0443-E9E5-4209-8921-6BD61F770C83}" dt="2023-01-08T11:21:42.704" v="31" actId="14100"/>
          <ac:picMkLst>
            <pc:docMk/>
            <pc:sldMk cId="2768056243" sldId="343"/>
            <ac:picMk id="5" creationId="{6825DA4C-8450-47BD-ABC9-D96EFE841C03}"/>
          </ac:picMkLst>
        </pc:picChg>
        <pc:picChg chg="add del mod">
          <ac:chgData name="Ayush Saxena" userId="b5ea2c9ca54cab16" providerId="LiveId" clId="{26DF0443-E9E5-4209-8921-6BD61F770C83}" dt="2023-01-08T11:11:25.348" v="11" actId="478"/>
          <ac:picMkLst>
            <pc:docMk/>
            <pc:sldMk cId="2768056243" sldId="343"/>
            <ac:picMk id="7" creationId="{42083225-C84D-4A48-9AEB-54F1303BD553}"/>
          </ac:picMkLst>
        </pc:picChg>
        <pc:picChg chg="add mod">
          <ac:chgData name="Ayush Saxena" userId="b5ea2c9ca54cab16" providerId="LiveId" clId="{26DF0443-E9E5-4209-8921-6BD61F770C83}" dt="2023-01-08T11:21:38.796" v="30" actId="14100"/>
          <ac:picMkLst>
            <pc:docMk/>
            <pc:sldMk cId="2768056243" sldId="343"/>
            <ac:picMk id="9" creationId="{470CC2A7-570A-489A-B91B-F0F3CE1D26B0}"/>
          </ac:picMkLst>
        </pc:picChg>
        <pc:picChg chg="add mod">
          <ac:chgData name="Ayush Saxena" userId="b5ea2c9ca54cab16" providerId="LiveId" clId="{26DF0443-E9E5-4209-8921-6BD61F770C83}" dt="2023-01-08T11:21:45.805" v="32" actId="1076"/>
          <ac:picMkLst>
            <pc:docMk/>
            <pc:sldMk cId="2768056243" sldId="343"/>
            <ac:picMk id="11" creationId="{C1A1832E-2708-4A3A-9B5B-1D06546E5529}"/>
          </ac:picMkLst>
        </pc:picChg>
      </pc:sldChg>
      <pc:sldChg chg="modSp new mod">
        <pc:chgData name="Ayush Saxena" userId="b5ea2c9ca54cab16" providerId="LiveId" clId="{26DF0443-E9E5-4209-8921-6BD61F770C83}" dt="2023-01-08T11:23:01.062" v="38" actId="20577"/>
        <pc:sldMkLst>
          <pc:docMk/>
          <pc:sldMk cId="551447031" sldId="344"/>
        </pc:sldMkLst>
        <pc:spChg chg="mod">
          <ac:chgData name="Ayush Saxena" userId="b5ea2c9ca54cab16" providerId="LiveId" clId="{26DF0443-E9E5-4209-8921-6BD61F770C83}" dt="2023-01-08T11:23:01.062" v="38" actId="20577"/>
          <ac:spMkLst>
            <pc:docMk/>
            <pc:sldMk cId="551447031" sldId="344"/>
            <ac:spMk id="2" creationId="{DA1E7A67-7E44-494E-8763-8D35926CDC2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1/19/2023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1/19/2023</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1/19/2023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1/19/2023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1/19/2023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1/19/2023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1/19/2023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1/19/2023</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1/19/2023</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1/19/2023</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1/19/2023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1/19/2023</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latin typeface="Algerian" panose="04020705040A02060702" pitchFamily="82" charset="0"/>
              </a:rPr>
              <a:t>BANK LOAN ANALYSIS</a:t>
            </a:r>
            <a:endParaRPr lang="en-US" dirty="0">
              <a:latin typeface="Algerian" panose="04020705040A02060702" pitchFamily="82" charset="0"/>
            </a:endParaRPr>
          </a:p>
        </p:txBody>
      </p:sp>
      <p:sp>
        <p:nvSpPr>
          <p:cNvPr id="3" name="Subtitle 2"/>
          <p:cNvSpPr>
            <a:spLocks noGrp="1"/>
          </p:cNvSpPr>
          <p:nvPr>
            <p:ph type="subTitle" idx="1"/>
          </p:nvPr>
        </p:nvSpPr>
        <p:spPr/>
        <p:txBody>
          <a:bodyPr/>
          <a:lstStyle/>
          <a:p>
            <a:r>
              <a:rPr lang="en-US" dirty="0"/>
              <a:t>Ayush Saxena</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180-0C27-44E9-8486-E15E7519A5FA}"/>
              </a:ext>
            </a:extLst>
          </p:cNvPr>
          <p:cNvSpPr>
            <a:spLocks noGrp="1"/>
          </p:cNvSpPr>
          <p:nvPr>
            <p:ph type="title"/>
          </p:nvPr>
        </p:nvSpPr>
        <p:spPr/>
        <p:txBody>
          <a:bodyPr>
            <a:noAutofit/>
          </a:bodyPr>
          <a:lstStyle/>
          <a:p>
            <a:r>
              <a:rPr lang="en-IN" sz="2800" dirty="0"/>
              <a:t>As the EDA part can also be done by python so for data cleaning first I tried excel but as the data is too big so I tried python for further project</a:t>
            </a:r>
          </a:p>
        </p:txBody>
      </p:sp>
      <p:sp>
        <p:nvSpPr>
          <p:cNvPr id="3" name="Content Placeholder 2">
            <a:extLst>
              <a:ext uri="{FF2B5EF4-FFF2-40B4-BE49-F238E27FC236}">
                <a16:creationId xmlns:a16="http://schemas.microsoft.com/office/drawing/2014/main" id="{AE593B88-1917-410D-A526-6BF2234F82B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D883B29-22B8-4F7D-A7E2-18848AA41E5D}"/>
              </a:ext>
            </a:extLst>
          </p:cNvPr>
          <p:cNvPicPr>
            <a:picLocks noChangeAspect="1"/>
          </p:cNvPicPr>
          <p:nvPr/>
        </p:nvPicPr>
        <p:blipFill>
          <a:blip r:embed="rId2"/>
          <a:stretch>
            <a:fillRect/>
          </a:stretch>
        </p:blipFill>
        <p:spPr>
          <a:xfrm>
            <a:off x="1522413" y="1904765"/>
            <a:ext cx="10404647" cy="4836603"/>
          </a:xfrm>
          <a:prstGeom prst="rect">
            <a:avLst/>
          </a:prstGeom>
        </p:spPr>
      </p:pic>
    </p:spTree>
    <p:extLst>
      <p:ext uri="{BB962C8B-B14F-4D97-AF65-F5344CB8AC3E}">
        <p14:creationId xmlns:p14="http://schemas.microsoft.com/office/powerpoint/2010/main" val="301281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DD5D005-DA54-4923-9D55-CBF4E4D466F8}"/>
              </a:ext>
            </a:extLst>
          </p:cNvPr>
          <p:cNvPicPr>
            <a:picLocks noGrp="1" noChangeAspect="1"/>
          </p:cNvPicPr>
          <p:nvPr>
            <p:ph idx="1"/>
          </p:nvPr>
        </p:nvPicPr>
        <p:blipFill>
          <a:blip r:embed="rId2"/>
          <a:stretch>
            <a:fillRect/>
          </a:stretch>
        </p:blipFill>
        <p:spPr>
          <a:xfrm>
            <a:off x="1179512" y="87756"/>
            <a:ext cx="10675540" cy="6451844"/>
          </a:xfrm>
        </p:spPr>
      </p:pic>
      <p:pic>
        <p:nvPicPr>
          <p:cNvPr id="7" name="Picture 6">
            <a:extLst>
              <a:ext uri="{FF2B5EF4-FFF2-40B4-BE49-F238E27FC236}">
                <a16:creationId xmlns:a16="http://schemas.microsoft.com/office/drawing/2014/main" id="{A540F295-9265-4340-B623-6A99B8CFB035}"/>
              </a:ext>
            </a:extLst>
          </p:cNvPr>
          <p:cNvPicPr>
            <a:picLocks noChangeAspect="1"/>
          </p:cNvPicPr>
          <p:nvPr/>
        </p:nvPicPr>
        <p:blipFill>
          <a:blip r:embed="rId3"/>
          <a:stretch>
            <a:fillRect/>
          </a:stretch>
        </p:blipFill>
        <p:spPr>
          <a:xfrm>
            <a:off x="5590804" y="932521"/>
            <a:ext cx="6264696" cy="4440695"/>
          </a:xfrm>
          <a:prstGeom prst="rect">
            <a:avLst/>
          </a:prstGeom>
        </p:spPr>
      </p:pic>
    </p:spTree>
    <p:extLst>
      <p:ext uri="{BB962C8B-B14F-4D97-AF65-F5344CB8AC3E}">
        <p14:creationId xmlns:p14="http://schemas.microsoft.com/office/powerpoint/2010/main" val="359999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ADF2C-FFDE-41DE-B080-4E29178BD3AF}"/>
              </a:ext>
            </a:extLst>
          </p:cNvPr>
          <p:cNvSpPr>
            <a:spLocks noGrp="1"/>
          </p:cNvSpPr>
          <p:nvPr>
            <p:ph type="title"/>
          </p:nvPr>
        </p:nvSpPr>
        <p:spPr>
          <a:xfrm>
            <a:off x="1522413" y="548680"/>
            <a:ext cx="9829799" cy="1051520"/>
          </a:xfrm>
        </p:spPr>
        <p:txBody>
          <a:bodyPr>
            <a:normAutofit fontScale="90000"/>
          </a:bodyPr>
          <a:lstStyle/>
          <a:p>
            <a:r>
              <a:rPr lang="en-US" sz="2000" b="0" i="0" dirty="0">
                <a:solidFill>
                  <a:schemeClr val="tx1"/>
                </a:solidFill>
                <a:effectLst/>
                <a:latin typeface="Nunito"/>
              </a:rPr>
              <a:t>Identify if there are </a:t>
            </a:r>
            <a:r>
              <a:rPr lang="en-US" sz="2000" b="1" i="0" dirty="0">
                <a:solidFill>
                  <a:schemeClr val="tx1"/>
                </a:solidFill>
                <a:effectLst/>
                <a:latin typeface="Nunito"/>
              </a:rPr>
              <a:t>outliers</a:t>
            </a:r>
            <a:r>
              <a:rPr lang="en-US" sz="2000" b="0" i="0" dirty="0">
                <a:solidFill>
                  <a:schemeClr val="tx1"/>
                </a:solidFill>
                <a:effectLst/>
                <a:latin typeface="Nunito"/>
              </a:rPr>
              <a:t> in the dataset. Also, mention why you think it is an outlier. Again, remember that for this exercise, it is not necessary to remove any data points.</a:t>
            </a:r>
            <a:br>
              <a:rPr lang="en-US" sz="2000" b="0" i="0" dirty="0">
                <a:solidFill>
                  <a:schemeClr val="tx1"/>
                </a:solidFill>
                <a:effectLst/>
                <a:latin typeface="Nunito"/>
              </a:rPr>
            </a:br>
            <a:r>
              <a:rPr lang="en-US" sz="2000" b="1" i="0" u="sng" dirty="0">
                <a:solidFill>
                  <a:schemeClr val="tx1"/>
                </a:solidFill>
                <a:effectLst/>
                <a:latin typeface="Nunito"/>
              </a:rPr>
              <a:t>Since there are so many columns, so we have seen some of the column's outliers.</a:t>
            </a:r>
            <a:br>
              <a:rPr lang="en-US" sz="2000" b="0" i="0" dirty="0">
                <a:solidFill>
                  <a:schemeClr val="tx1"/>
                </a:solidFill>
                <a:effectLst/>
                <a:latin typeface="Nunito"/>
              </a:rPr>
            </a:br>
            <a:endParaRPr lang="en-IN" sz="2000" dirty="0">
              <a:solidFill>
                <a:schemeClr val="tx1"/>
              </a:solidFill>
            </a:endParaRPr>
          </a:p>
        </p:txBody>
      </p:sp>
      <p:pic>
        <p:nvPicPr>
          <p:cNvPr id="5" name="Content Placeholder 4">
            <a:extLst>
              <a:ext uri="{FF2B5EF4-FFF2-40B4-BE49-F238E27FC236}">
                <a16:creationId xmlns:a16="http://schemas.microsoft.com/office/drawing/2014/main" id="{6825DA4C-8450-47BD-ABC9-D96EFE841C03}"/>
              </a:ext>
            </a:extLst>
          </p:cNvPr>
          <p:cNvPicPr>
            <a:picLocks noGrp="1" noChangeAspect="1"/>
          </p:cNvPicPr>
          <p:nvPr>
            <p:ph idx="1"/>
          </p:nvPr>
        </p:nvPicPr>
        <p:blipFill>
          <a:blip r:embed="rId2"/>
          <a:stretch>
            <a:fillRect/>
          </a:stretch>
        </p:blipFill>
        <p:spPr>
          <a:xfrm>
            <a:off x="1522413" y="1815949"/>
            <a:ext cx="4667037" cy="2405139"/>
          </a:xfrm>
        </p:spPr>
      </p:pic>
      <p:pic>
        <p:nvPicPr>
          <p:cNvPr id="4" name="Picture 3">
            <a:extLst>
              <a:ext uri="{FF2B5EF4-FFF2-40B4-BE49-F238E27FC236}">
                <a16:creationId xmlns:a16="http://schemas.microsoft.com/office/drawing/2014/main" id="{630940FB-9073-4228-99B6-0E4E79D0DC37}"/>
              </a:ext>
            </a:extLst>
          </p:cNvPr>
          <p:cNvPicPr>
            <a:picLocks noChangeAspect="1"/>
          </p:cNvPicPr>
          <p:nvPr/>
        </p:nvPicPr>
        <p:blipFill>
          <a:blip r:embed="rId3"/>
          <a:stretch>
            <a:fillRect/>
          </a:stretch>
        </p:blipFill>
        <p:spPr>
          <a:xfrm>
            <a:off x="1510140" y="4365103"/>
            <a:ext cx="4667037" cy="2304257"/>
          </a:xfrm>
          <a:prstGeom prst="rect">
            <a:avLst/>
          </a:prstGeom>
        </p:spPr>
      </p:pic>
      <p:pic>
        <p:nvPicPr>
          <p:cNvPr id="9" name="Picture 8">
            <a:extLst>
              <a:ext uri="{FF2B5EF4-FFF2-40B4-BE49-F238E27FC236}">
                <a16:creationId xmlns:a16="http://schemas.microsoft.com/office/drawing/2014/main" id="{470CC2A7-570A-489A-B91B-F0F3CE1D26B0}"/>
              </a:ext>
            </a:extLst>
          </p:cNvPr>
          <p:cNvPicPr>
            <a:picLocks noChangeAspect="1"/>
          </p:cNvPicPr>
          <p:nvPr/>
        </p:nvPicPr>
        <p:blipFill>
          <a:blip r:embed="rId4"/>
          <a:stretch>
            <a:fillRect/>
          </a:stretch>
        </p:blipFill>
        <p:spPr>
          <a:xfrm>
            <a:off x="6220948" y="1815949"/>
            <a:ext cx="4895244" cy="2405139"/>
          </a:xfrm>
          <a:prstGeom prst="rect">
            <a:avLst/>
          </a:prstGeom>
        </p:spPr>
      </p:pic>
      <p:pic>
        <p:nvPicPr>
          <p:cNvPr id="11" name="Picture 10">
            <a:extLst>
              <a:ext uri="{FF2B5EF4-FFF2-40B4-BE49-F238E27FC236}">
                <a16:creationId xmlns:a16="http://schemas.microsoft.com/office/drawing/2014/main" id="{C1A1832E-2708-4A3A-9B5B-1D06546E5529}"/>
              </a:ext>
            </a:extLst>
          </p:cNvPr>
          <p:cNvPicPr>
            <a:picLocks noChangeAspect="1"/>
          </p:cNvPicPr>
          <p:nvPr/>
        </p:nvPicPr>
        <p:blipFill>
          <a:blip r:embed="rId5"/>
          <a:stretch>
            <a:fillRect/>
          </a:stretch>
        </p:blipFill>
        <p:spPr>
          <a:xfrm>
            <a:off x="6220948" y="4365104"/>
            <a:ext cx="4895244" cy="2304257"/>
          </a:xfrm>
          <a:prstGeom prst="rect">
            <a:avLst/>
          </a:prstGeom>
        </p:spPr>
      </p:pic>
    </p:spTree>
    <p:extLst>
      <p:ext uri="{BB962C8B-B14F-4D97-AF65-F5344CB8AC3E}">
        <p14:creationId xmlns:p14="http://schemas.microsoft.com/office/powerpoint/2010/main" val="276805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8B5499-5269-436A-A478-97E00B91AB79}"/>
              </a:ext>
            </a:extLst>
          </p:cNvPr>
          <p:cNvPicPr>
            <a:picLocks noChangeAspect="1"/>
          </p:cNvPicPr>
          <p:nvPr/>
        </p:nvPicPr>
        <p:blipFill>
          <a:blip r:embed="rId2"/>
          <a:stretch>
            <a:fillRect/>
          </a:stretch>
        </p:blipFill>
        <p:spPr>
          <a:xfrm>
            <a:off x="1269876" y="130889"/>
            <a:ext cx="5040560" cy="3452211"/>
          </a:xfrm>
          <a:prstGeom prst="rect">
            <a:avLst/>
          </a:prstGeom>
        </p:spPr>
      </p:pic>
      <p:pic>
        <p:nvPicPr>
          <p:cNvPr id="5" name="Picture 4">
            <a:extLst>
              <a:ext uri="{FF2B5EF4-FFF2-40B4-BE49-F238E27FC236}">
                <a16:creationId xmlns:a16="http://schemas.microsoft.com/office/drawing/2014/main" id="{49C874D3-B93A-4E7C-8E79-E98C08062085}"/>
              </a:ext>
            </a:extLst>
          </p:cNvPr>
          <p:cNvPicPr>
            <a:picLocks noChangeAspect="1"/>
          </p:cNvPicPr>
          <p:nvPr/>
        </p:nvPicPr>
        <p:blipFill>
          <a:blip r:embed="rId3"/>
          <a:stretch>
            <a:fillRect/>
          </a:stretch>
        </p:blipFill>
        <p:spPr>
          <a:xfrm>
            <a:off x="6825872" y="102013"/>
            <a:ext cx="5245204" cy="3481087"/>
          </a:xfrm>
          <a:prstGeom prst="rect">
            <a:avLst/>
          </a:prstGeom>
        </p:spPr>
      </p:pic>
      <p:pic>
        <p:nvPicPr>
          <p:cNvPr id="7" name="Picture 6">
            <a:extLst>
              <a:ext uri="{FF2B5EF4-FFF2-40B4-BE49-F238E27FC236}">
                <a16:creationId xmlns:a16="http://schemas.microsoft.com/office/drawing/2014/main" id="{04B9409D-54C2-43E3-9325-85EBB1B5CF3F}"/>
              </a:ext>
            </a:extLst>
          </p:cNvPr>
          <p:cNvPicPr>
            <a:picLocks noChangeAspect="1"/>
          </p:cNvPicPr>
          <p:nvPr/>
        </p:nvPicPr>
        <p:blipFill>
          <a:blip r:embed="rId4"/>
          <a:stretch>
            <a:fillRect/>
          </a:stretch>
        </p:blipFill>
        <p:spPr>
          <a:xfrm>
            <a:off x="1269876" y="3705598"/>
            <a:ext cx="5040560" cy="3076798"/>
          </a:xfrm>
          <a:prstGeom prst="rect">
            <a:avLst/>
          </a:prstGeom>
        </p:spPr>
      </p:pic>
      <p:pic>
        <p:nvPicPr>
          <p:cNvPr id="9" name="Picture 8">
            <a:extLst>
              <a:ext uri="{FF2B5EF4-FFF2-40B4-BE49-F238E27FC236}">
                <a16:creationId xmlns:a16="http://schemas.microsoft.com/office/drawing/2014/main" id="{924FEDCE-3184-4CE7-AF55-F191D66A2373}"/>
              </a:ext>
            </a:extLst>
          </p:cNvPr>
          <p:cNvPicPr>
            <a:picLocks noChangeAspect="1"/>
          </p:cNvPicPr>
          <p:nvPr/>
        </p:nvPicPr>
        <p:blipFill>
          <a:blip r:embed="rId5"/>
          <a:stretch>
            <a:fillRect/>
          </a:stretch>
        </p:blipFill>
        <p:spPr>
          <a:xfrm>
            <a:off x="6825872" y="3705598"/>
            <a:ext cx="5142882" cy="3082849"/>
          </a:xfrm>
          <a:prstGeom prst="rect">
            <a:avLst/>
          </a:prstGeom>
        </p:spPr>
      </p:pic>
    </p:spTree>
    <p:extLst>
      <p:ext uri="{BB962C8B-B14F-4D97-AF65-F5344CB8AC3E}">
        <p14:creationId xmlns:p14="http://schemas.microsoft.com/office/powerpoint/2010/main" val="26883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C4492-E5E2-4BA9-8FAF-9D112A914970}"/>
              </a:ext>
            </a:extLst>
          </p:cNvPr>
          <p:cNvSpPr>
            <a:spLocks noGrp="1"/>
          </p:cNvSpPr>
          <p:nvPr>
            <p:ph type="title"/>
          </p:nvPr>
        </p:nvSpPr>
        <p:spPr/>
        <p:txBody>
          <a:bodyPr>
            <a:normAutofit/>
          </a:bodyPr>
          <a:lstStyle/>
          <a:p>
            <a:r>
              <a:rPr lang="en-US" sz="2000" b="0" i="0" dirty="0">
                <a:solidFill>
                  <a:schemeClr val="tx1"/>
                </a:solidFill>
                <a:effectLst/>
                <a:latin typeface="Nunito"/>
              </a:rPr>
              <a:t>Identify if there are </a:t>
            </a:r>
            <a:r>
              <a:rPr lang="en-US" sz="2000" b="1" i="0" dirty="0">
                <a:solidFill>
                  <a:schemeClr val="tx1"/>
                </a:solidFill>
                <a:effectLst/>
                <a:latin typeface="Nunito"/>
              </a:rPr>
              <a:t>outliers</a:t>
            </a:r>
            <a:r>
              <a:rPr lang="en-US" sz="2000" b="0" i="0" dirty="0">
                <a:solidFill>
                  <a:schemeClr val="tx1"/>
                </a:solidFill>
                <a:effectLst/>
                <a:latin typeface="Nunito"/>
              </a:rPr>
              <a:t> in the dataset. Also, mention why you think it is an outlier. Again, remember that for this exercise, it is not necessary to remove any data points.</a:t>
            </a:r>
            <a:br>
              <a:rPr lang="en-US" sz="2000" b="0" i="0" dirty="0">
                <a:solidFill>
                  <a:schemeClr val="tx1"/>
                </a:solidFill>
                <a:effectLst/>
                <a:latin typeface="Nunito"/>
              </a:rPr>
            </a:br>
            <a:r>
              <a:rPr lang="en-US" sz="2000" b="1" i="0" u="sng" dirty="0">
                <a:solidFill>
                  <a:schemeClr val="tx1"/>
                </a:solidFill>
                <a:effectLst/>
                <a:latin typeface="Nunito"/>
              </a:rPr>
              <a:t>Since there are so many columns, so we have seen some of the column's outliers.</a:t>
            </a:r>
            <a:endParaRPr lang="en-IN" sz="2000" dirty="0"/>
          </a:p>
        </p:txBody>
      </p:sp>
      <p:pic>
        <p:nvPicPr>
          <p:cNvPr id="5" name="Content Placeholder 4">
            <a:extLst>
              <a:ext uri="{FF2B5EF4-FFF2-40B4-BE49-F238E27FC236}">
                <a16:creationId xmlns:a16="http://schemas.microsoft.com/office/drawing/2014/main" id="{D073B68A-1F91-41C6-8A47-DC3548CAF724}"/>
              </a:ext>
            </a:extLst>
          </p:cNvPr>
          <p:cNvPicPr>
            <a:picLocks noGrp="1" noChangeAspect="1"/>
          </p:cNvPicPr>
          <p:nvPr>
            <p:ph idx="1"/>
          </p:nvPr>
        </p:nvPicPr>
        <p:blipFill rotWithShape="1">
          <a:blip r:embed="rId2"/>
          <a:srcRect l="13477" t="22042" r="14950" b="6967"/>
          <a:stretch/>
        </p:blipFill>
        <p:spPr>
          <a:xfrm>
            <a:off x="1522414" y="1772815"/>
            <a:ext cx="10332638" cy="4869133"/>
          </a:xfrm>
        </p:spPr>
      </p:pic>
    </p:spTree>
    <p:extLst>
      <p:ext uri="{BB962C8B-B14F-4D97-AF65-F5344CB8AC3E}">
        <p14:creationId xmlns:p14="http://schemas.microsoft.com/office/powerpoint/2010/main" val="165077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E7A67-7E44-494E-8763-8D35926CDC29}"/>
              </a:ext>
            </a:extLst>
          </p:cNvPr>
          <p:cNvSpPr>
            <a:spLocks noGrp="1"/>
          </p:cNvSpPr>
          <p:nvPr>
            <p:ph type="title"/>
          </p:nvPr>
        </p:nvSpPr>
        <p:spPr>
          <a:xfrm>
            <a:off x="1522413" y="381000"/>
            <a:ext cx="9829799" cy="887760"/>
          </a:xfrm>
        </p:spPr>
        <p:txBody>
          <a:bodyPr>
            <a:normAutofit fontScale="90000"/>
          </a:bodyPr>
          <a:lstStyle/>
          <a:p>
            <a:r>
              <a:rPr lang="en-US" b="0" i="0" dirty="0">
                <a:solidFill>
                  <a:schemeClr val="tx1"/>
                </a:solidFill>
                <a:effectLst/>
                <a:latin typeface="Nunito"/>
              </a:rPr>
              <a:t>Identify if there is a data imbalance in the data. Find the ratio of data imbalance.</a:t>
            </a:r>
            <a:endParaRPr lang="en-IN" dirty="0">
              <a:solidFill>
                <a:schemeClr val="tx1"/>
              </a:solidFill>
            </a:endParaRPr>
          </a:p>
        </p:txBody>
      </p:sp>
      <p:pic>
        <p:nvPicPr>
          <p:cNvPr id="7" name="Content Placeholder 6">
            <a:extLst>
              <a:ext uri="{FF2B5EF4-FFF2-40B4-BE49-F238E27FC236}">
                <a16:creationId xmlns:a16="http://schemas.microsoft.com/office/drawing/2014/main" id="{3C97C402-B112-49A8-840B-F936D524FD60}"/>
              </a:ext>
            </a:extLst>
          </p:cNvPr>
          <p:cNvPicPr>
            <a:picLocks noGrp="1" noChangeAspect="1"/>
          </p:cNvPicPr>
          <p:nvPr>
            <p:ph idx="1"/>
          </p:nvPr>
        </p:nvPicPr>
        <p:blipFill rotWithShape="1">
          <a:blip r:embed="rId2"/>
          <a:srcRect l="21252" t="21621" r="20754"/>
          <a:stretch/>
        </p:blipFill>
        <p:spPr>
          <a:xfrm>
            <a:off x="1269876" y="1873203"/>
            <a:ext cx="10543542" cy="4632176"/>
          </a:xfrm>
        </p:spPr>
      </p:pic>
    </p:spTree>
    <p:extLst>
      <p:ext uri="{BB962C8B-B14F-4D97-AF65-F5344CB8AC3E}">
        <p14:creationId xmlns:p14="http://schemas.microsoft.com/office/powerpoint/2010/main" val="55144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514AAA-B4CC-44F4-8323-122F0AF92A42}"/>
              </a:ext>
            </a:extLst>
          </p:cNvPr>
          <p:cNvPicPr>
            <a:picLocks noGrp="1" noChangeAspect="1"/>
          </p:cNvPicPr>
          <p:nvPr>
            <p:ph idx="1"/>
          </p:nvPr>
        </p:nvPicPr>
        <p:blipFill>
          <a:blip r:embed="rId2"/>
          <a:stretch>
            <a:fillRect/>
          </a:stretch>
        </p:blipFill>
        <p:spPr>
          <a:xfrm>
            <a:off x="1413892" y="116632"/>
            <a:ext cx="9829799" cy="6340425"/>
          </a:xfrm>
        </p:spPr>
      </p:pic>
    </p:spTree>
    <p:extLst>
      <p:ext uri="{BB962C8B-B14F-4D97-AF65-F5344CB8AC3E}">
        <p14:creationId xmlns:p14="http://schemas.microsoft.com/office/powerpoint/2010/main" val="118305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0DA541-D6F7-4B25-99F6-9B1DE4097AC0}"/>
              </a:ext>
            </a:extLst>
          </p:cNvPr>
          <p:cNvPicPr>
            <a:picLocks noChangeAspect="1"/>
          </p:cNvPicPr>
          <p:nvPr/>
        </p:nvPicPr>
        <p:blipFill rotWithShape="1">
          <a:blip r:embed="rId2"/>
          <a:srcRect t="10473" r="1388" b="6899"/>
          <a:stretch/>
        </p:blipFill>
        <p:spPr>
          <a:xfrm>
            <a:off x="1413892" y="620688"/>
            <a:ext cx="10225136" cy="5760640"/>
          </a:xfrm>
          <a:prstGeom prst="rect">
            <a:avLst/>
          </a:prstGeom>
        </p:spPr>
      </p:pic>
    </p:spTree>
    <p:extLst>
      <p:ext uri="{BB962C8B-B14F-4D97-AF65-F5344CB8AC3E}">
        <p14:creationId xmlns:p14="http://schemas.microsoft.com/office/powerpoint/2010/main" val="358294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0239D-518A-4430-A3DD-A6B7BFE50B17}"/>
              </a:ext>
            </a:extLst>
          </p:cNvPr>
          <p:cNvSpPr>
            <a:spLocks noGrp="1"/>
          </p:cNvSpPr>
          <p:nvPr>
            <p:ph type="title"/>
          </p:nvPr>
        </p:nvSpPr>
        <p:spPr>
          <a:xfrm>
            <a:off x="1522413" y="404664"/>
            <a:ext cx="9829799" cy="1219200"/>
          </a:xfrm>
        </p:spPr>
        <p:txBody>
          <a:bodyPr/>
          <a:lstStyle/>
          <a:p>
            <a:r>
              <a:rPr lang="en-US" dirty="0"/>
              <a:t>Data Imbalance Graph</a:t>
            </a:r>
            <a:endParaRPr lang="en-IN" dirty="0"/>
          </a:p>
        </p:txBody>
      </p:sp>
      <p:pic>
        <p:nvPicPr>
          <p:cNvPr id="5" name="Content Placeholder 4">
            <a:extLst>
              <a:ext uri="{FF2B5EF4-FFF2-40B4-BE49-F238E27FC236}">
                <a16:creationId xmlns:a16="http://schemas.microsoft.com/office/drawing/2014/main" id="{D02A7CA2-5C2D-4B6E-B6A6-2FE2F20657FC}"/>
              </a:ext>
            </a:extLst>
          </p:cNvPr>
          <p:cNvPicPr>
            <a:picLocks noGrp="1" noChangeAspect="1"/>
          </p:cNvPicPr>
          <p:nvPr>
            <p:ph idx="1"/>
          </p:nvPr>
        </p:nvPicPr>
        <p:blipFill>
          <a:blip r:embed="rId2"/>
          <a:stretch>
            <a:fillRect/>
          </a:stretch>
        </p:blipFill>
        <p:spPr>
          <a:xfrm>
            <a:off x="1522413" y="1981200"/>
            <a:ext cx="9829799" cy="4616152"/>
          </a:xfrm>
        </p:spPr>
      </p:pic>
    </p:spTree>
    <p:extLst>
      <p:ext uri="{BB962C8B-B14F-4D97-AF65-F5344CB8AC3E}">
        <p14:creationId xmlns:p14="http://schemas.microsoft.com/office/powerpoint/2010/main" val="173253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E0EF5-4306-43BE-9528-19153D1DEAEA}"/>
              </a:ext>
            </a:extLst>
          </p:cNvPr>
          <p:cNvSpPr>
            <a:spLocks noGrp="1"/>
          </p:cNvSpPr>
          <p:nvPr>
            <p:ph type="title"/>
          </p:nvPr>
        </p:nvSpPr>
        <p:spPr/>
        <p:txBody>
          <a:bodyPr/>
          <a:lstStyle/>
          <a:p>
            <a:r>
              <a:rPr lang="en-US" dirty="0"/>
              <a:t>Occupation Type Graph</a:t>
            </a:r>
            <a:endParaRPr lang="en-IN" dirty="0"/>
          </a:p>
        </p:txBody>
      </p:sp>
      <p:pic>
        <p:nvPicPr>
          <p:cNvPr id="1026" name="Picture 2">
            <a:extLst>
              <a:ext uri="{FF2B5EF4-FFF2-40B4-BE49-F238E27FC236}">
                <a16:creationId xmlns:a16="http://schemas.microsoft.com/office/drawing/2014/main" id="{75E3B706-7711-44D1-B3CA-0212834ADB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2413" y="2036302"/>
            <a:ext cx="9829799" cy="4425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83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IN" sz="4000" b="1" dirty="0">
                <a:solidFill>
                  <a:schemeClr val="tx1"/>
                </a:solidFill>
              </a:rPr>
              <a:t>PROJECT DESCRIPTION:</a:t>
            </a:r>
            <a:endParaRPr lang="en-US" sz="4000" b="1" dirty="0">
              <a:solidFill>
                <a:schemeClr val="tx1"/>
              </a:solidFill>
            </a:endParaRPr>
          </a:p>
        </p:txBody>
      </p:sp>
      <p:sp>
        <p:nvSpPr>
          <p:cNvPr id="14" name="Content Placeholder 13"/>
          <p:cNvSpPr>
            <a:spLocks noGrp="1"/>
          </p:cNvSpPr>
          <p:nvPr>
            <p:ph idx="1"/>
          </p:nvPr>
        </p:nvSpPr>
        <p:spPr/>
        <p:txBody>
          <a:bodyPr/>
          <a:lstStyle/>
          <a:p>
            <a:pPr algn="just"/>
            <a:r>
              <a:rPr lang="en-US" dirty="0">
                <a:solidFill>
                  <a:schemeClr val="bg2">
                    <a:lumMod val="50000"/>
                  </a:schemeClr>
                </a:solidFill>
              </a:rPr>
              <a:t>The project is all about carrying out an exploratory data analysis EDA for the banking sector. In this, we are going to consider the different types of EDA as univariate, bivariate, and multivariate analysis to carry out the analysis and help them to understand the solution to the problem statement.</a:t>
            </a:r>
          </a:p>
          <a:p>
            <a:pPr algn="just"/>
            <a:r>
              <a:rPr lang="en-US" b="0" i="0" dirty="0">
                <a:solidFill>
                  <a:schemeClr val="bg2">
                    <a:lumMod val="50000"/>
                  </a:schemeClr>
                </a:solidFill>
                <a:effectLst/>
                <a:latin typeface="Nunito"/>
              </a:rPr>
              <a:t>This case study aims to give an idea of applying EDA in a real business scenario. In this case study, apart from applying the techniques that </a:t>
            </a:r>
            <a:r>
              <a:rPr lang="en-US" dirty="0">
                <a:solidFill>
                  <a:schemeClr val="bg2">
                    <a:lumMod val="50000"/>
                  </a:schemeClr>
                </a:solidFill>
                <a:latin typeface="Nunito"/>
              </a:rPr>
              <a:t>we </a:t>
            </a:r>
            <a:r>
              <a:rPr lang="en-US" b="0" i="0" dirty="0">
                <a:solidFill>
                  <a:schemeClr val="bg2">
                    <a:lumMod val="50000"/>
                  </a:schemeClr>
                </a:solidFill>
                <a:effectLst/>
                <a:latin typeface="Nunito"/>
              </a:rPr>
              <a:t>have learned in the EDA module, we will also develop a basic understanding of risk analytics in banking and financial services and understand how data is used to minimize the risk of losing money while lending to customers.</a:t>
            </a:r>
            <a:endParaRPr lang="en-US" dirty="0">
              <a:solidFill>
                <a:schemeClr val="bg2">
                  <a:lumMod val="50000"/>
                </a:schemeClr>
              </a:solidFill>
            </a:endParaRP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0"/>
            <a:ext cx="9829798" cy="1219200"/>
          </a:xfrm>
        </p:spPr>
        <p:txBody>
          <a:bodyPr>
            <a:normAutofit fontScale="90000"/>
          </a:bodyPr>
          <a:lstStyle/>
          <a:p>
            <a:pPr algn="l"/>
            <a:r>
              <a:rPr lang="en-US" b="0" i="0" dirty="0">
                <a:solidFill>
                  <a:schemeClr val="tx1"/>
                </a:solidFill>
                <a:effectLst/>
                <a:latin typeface="Nunito"/>
              </a:rPr>
              <a:t>Explain the </a:t>
            </a:r>
            <a:r>
              <a:rPr lang="en-US" b="1" i="0" dirty="0">
                <a:solidFill>
                  <a:schemeClr val="tx1"/>
                </a:solidFill>
                <a:effectLst/>
                <a:latin typeface="Nunito"/>
              </a:rPr>
              <a:t>results of univariate, segmented univariate, bivariate analysis, etc.</a:t>
            </a:r>
            <a:r>
              <a:rPr lang="en-US" b="0" i="0" dirty="0">
                <a:solidFill>
                  <a:schemeClr val="tx1"/>
                </a:solidFill>
                <a:effectLst/>
                <a:latin typeface="Nunito"/>
              </a:rPr>
              <a:t> in business terms.</a:t>
            </a:r>
          </a:p>
        </p:txBody>
      </p:sp>
      <p:pic>
        <p:nvPicPr>
          <p:cNvPr id="9" name="Picture 8">
            <a:extLst>
              <a:ext uri="{FF2B5EF4-FFF2-40B4-BE49-F238E27FC236}">
                <a16:creationId xmlns:a16="http://schemas.microsoft.com/office/drawing/2014/main" id="{4AE0D2AC-47FB-48DC-9501-0A878967C99E}"/>
              </a:ext>
            </a:extLst>
          </p:cNvPr>
          <p:cNvPicPr>
            <a:picLocks noChangeAspect="1"/>
          </p:cNvPicPr>
          <p:nvPr/>
        </p:nvPicPr>
        <p:blipFill rotWithShape="1">
          <a:blip r:embed="rId2"/>
          <a:srcRect l="9187" t="11706" r="7945" b="9881"/>
          <a:stretch/>
        </p:blipFill>
        <p:spPr>
          <a:xfrm>
            <a:off x="1522415" y="1219200"/>
            <a:ext cx="10147048" cy="5400849"/>
          </a:xfrm>
          <a:prstGeom prst="rect">
            <a:avLst/>
          </a:prstGeom>
        </p:spPr>
      </p:pic>
    </p:spTree>
    <p:extLst>
      <p:ext uri="{BB962C8B-B14F-4D97-AF65-F5344CB8AC3E}">
        <p14:creationId xmlns:p14="http://schemas.microsoft.com/office/powerpoint/2010/main" val="144759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16F87F-574E-481B-872F-263B41F5CFEC}"/>
              </a:ext>
            </a:extLst>
          </p:cNvPr>
          <p:cNvPicPr>
            <a:picLocks noChangeAspect="1"/>
          </p:cNvPicPr>
          <p:nvPr/>
        </p:nvPicPr>
        <p:blipFill rotWithShape="1">
          <a:blip r:embed="rId2"/>
          <a:srcRect l="8056" t="12192" r="36412" b="20592"/>
          <a:stretch/>
        </p:blipFill>
        <p:spPr>
          <a:xfrm>
            <a:off x="1125860" y="1"/>
            <a:ext cx="5353628" cy="3428999"/>
          </a:xfrm>
          <a:prstGeom prst="rect">
            <a:avLst/>
          </a:prstGeom>
        </p:spPr>
      </p:pic>
      <p:pic>
        <p:nvPicPr>
          <p:cNvPr id="8" name="Picture 7">
            <a:extLst>
              <a:ext uri="{FF2B5EF4-FFF2-40B4-BE49-F238E27FC236}">
                <a16:creationId xmlns:a16="http://schemas.microsoft.com/office/drawing/2014/main" id="{29055B01-1344-4418-B51F-CFAA7714542C}"/>
              </a:ext>
            </a:extLst>
          </p:cNvPr>
          <p:cNvPicPr>
            <a:picLocks noChangeAspect="1"/>
          </p:cNvPicPr>
          <p:nvPr/>
        </p:nvPicPr>
        <p:blipFill rotWithShape="1">
          <a:blip r:embed="rId3"/>
          <a:srcRect l="8646" t="17442" r="39366" b="24794"/>
          <a:stretch/>
        </p:blipFill>
        <p:spPr>
          <a:xfrm>
            <a:off x="6472001" y="-2864"/>
            <a:ext cx="5716824" cy="3311186"/>
          </a:xfrm>
          <a:prstGeom prst="rect">
            <a:avLst/>
          </a:prstGeom>
        </p:spPr>
      </p:pic>
      <p:pic>
        <p:nvPicPr>
          <p:cNvPr id="10" name="Picture 9">
            <a:extLst>
              <a:ext uri="{FF2B5EF4-FFF2-40B4-BE49-F238E27FC236}">
                <a16:creationId xmlns:a16="http://schemas.microsoft.com/office/drawing/2014/main" id="{DE4966A9-4C4B-4B60-B920-62CB465C1B71}"/>
              </a:ext>
            </a:extLst>
          </p:cNvPr>
          <p:cNvPicPr>
            <a:picLocks noChangeAspect="1"/>
          </p:cNvPicPr>
          <p:nvPr/>
        </p:nvPicPr>
        <p:blipFill rotWithShape="1">
          <a:blip r:embed="rId4"/>
          <a:srcRect l="11600" t="17442" r="33459" b="23743"/>
          <a:stretch/>
        </p:blipFill>
        <p:spPr>
          <a:xfrm>
            <a:off x="1125860" y="3308322"/>
            <a:ext cx="5346141" cy="3697740"/>
          </a:xfrm>
          <a:prstGeom prst="rect">
            <a:avLst/>
          </a:prstGeom>
        </p:spPr>
      </p:pic>
      <p:pic>
        <p:nvPicPr>
          <p:cNvPr id="12" name="Picture 11">
            <a:extLst>
              <a:ext uri="{FF2B5EF4-FFF2-40B4-BE49-F238E27FC236}">
                <a16:creationId xmlns:a16="http://schemas.microsoft.com/office/drawing/2014/main" id="{BCC4B675-5E5B-470A-8ED0-4F50F4E9CBCD}"/>
              </a:ext>
            </a:extLst>
          </p:cNvPr>
          <p:cNvPicPr>
            <a:picLocks noChangeAspect="1"/>
          </p:cNvPicPr>
          <p:nvPr/>
        </p:nvPicPr>
        <p:blipFill rotWithShape="1">
          <a:blip r:embed="rId5"/>
          <a:srcRect l="13372" t="19542" r="37594" b="22694"/>
          <a:stretch/>
        </p:blipFill>
        <p:spPr>
          <a:xfrm>
            <a:off x="6479488" y="3308323"/>
            <a:ext cx="5709337" cy="3697740"/>
          </a:xfrm>
          <a:prstGeom prst="rect">
            <a:avLst/>
          </a:prstGeom>
        </p:spPr>
      </p:pic>
    </p:spTree>
    <p:extLst>
      <p:ext uri="{BB962C8B-B14F-4D97-AF65-F5344CB8AC3E}">
        <p14:creationId xmlns:p14="http://schemas.microsoft.com/office/powerpoint/2010/main" val="406570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B5D1-47EF-4CCA-BB07-F506E3A86870}"/>
              </a:ext>
            </a:extLst>
          </p:cNvPr>
          <p:cNvSpPr>
            <a:spLocks noGrp="1"/>
          </p:cNvSpPr>
          <p:nvPr>
            <p:ph type="title" idx="4294967295"/>
          </p:nvPr>
        </p:nvSpPr>
        <p:spPr>
          <a:xfrm>
            <a:off x="1341884" y="332656"/>
            <a:ext cx="10846941" cy="288057"/>
          </a:xfrm>
        </p:spPr>
        <p:txBody>
          <a:bodyPr>
            <a:normAutofit/>
          </a:bodyPr>
          <a:lstStyle/>
          <a:p>
            <a:pPr algn="ctr"/>
            <a:r>
              <a:rPr lang="en-US" sz="1400" dirty="0">
                <a:solidFill>
                  <a:schemeClr val="bg2">
                    <a:lumMod val="50000"/>
                  </a:schemeClr>
                </a:solidFill>
              </a:rPr>
              <a:t>Visualization of </a:t>
            </a:r>
            <a:r>
              <a:rPr lang="en-US" sz="1400" i="0" dirty="0">
                <a:solidFill>
                  <a:schemeClr val="bg2">
                    <a:lumMod val="50000"/>
                  </a:schemeClr>
                </a:solidFill>
                <a:effectLst/>
                <a:latin typeface="Nunito"/>
              </a:rPr>
              <a:t>results of univariate, segmented univariate, bivariate analysis, etc. in business terms.</a:t>
            </a:r>
            <a:endParaRPr lang="en-IN" sz="1400" dirty="0">
              <a:solidFill>
                <a:schemeClr val="bg2">
                  <a:lumMod val="50000"/>
                </a:schemeClr>
              </a:solidFill>
            </a:endParaRPr>
          </a:p>
        </p:txBody>
      </p:sp>
      <p:pic>
        <p:nvPicPr>
          <p:cNvPr id="3074" name="Picture 2">
            <a:extLst>
              <a:ext uri="{FF2B5EF4-FFF2-40B4-BE49-F238E27FC236}">
                <a16:creationId xmlns:a16="http://schemas.microsoft.com/office/drawing/2014/main" id="{4014A27D-CEE9-48DB-8953-8B6E60755724}"/>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197868" y="641606"/>
            <a:ext cx="10801200" cy="6027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37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64528B-36C9-4496-8F95-8395D682A46C}"/>
              </a:ext>
            </a:extLst>
          </p:cNvPr>
          <p:cNvPicPr>
            <a:picLocks noChangeAspect="1"/>
          </p:cNvPicPr>
          <p:nvPr/>
        </p:nvPicPr>
        <p:blipFill rotWithShape="1">
          <a:blip r:embed="rId2"/>
          <a:srcRect l="5102" r="5692"/>
          <a:stretch/>
        </p:blipFill>
        <p:spPr>
          <a:xfrm>
            <a:off x="1161863" y="476672"/>
            <a:ext cx="10693189" cy="5976664"/>
          </a:xfrm>
          <a:prstGeom prst="rect">
            <a:avLst/>
          </a:prstGeom>
        </p:spPr>
      </p:pic>
    </p:spTree>
    <p:extLst>
      <p:ext uri="{BB962C8B-B14F-4D97-AF65-F5344CB8AC3E}">
        <p14:creationId xmlns:p14="http://schemas.microsoft.com/office/powerpoint/2010/main" val="144661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FF4CCA-F4CE-4B1E-948B-07A503294182}"/>
              </a:ext>
            </a:extLst>
          </p:cNvPr>
          <p:cNvPicPr>
            <a:picLocks noChangeAspect="1"/>
          </p:cNvPicPr>
          <p:nvPr/>
        </p:nvPicPr>
        <p:blipFill rotWithShape="1">
          <a:blip r:embed="rId2"/>
          <a:srcRect l="6282" t="12086" r="5693" b="27014"/>
          <a:stretch/>
        </p:blipFill>
        <p:spPr>
          <a:xfrm>
            <a:off x="1197868" y="620688"/>
            <a:ext cx="10945216" cy="6120680"/>
          </a:xfrm>
          <a:prstGeom prst="rect">
            <a:avLst/>
          </a:prstGeom>
        </p:spPr>
      </p:pic>
      <p:sp>
        <p:nvSpPr>
          <p:cNvPr id="2" name="Rectangle 1">
            <a:extLst>
              <a:ext uri="{FF2B5EF4-FFF2-40B4-BE49-F238E27FC236}">
                <a16:creationId xmlns:a16="http://schemas.microsoft.com/office/drawing/2014/main" id="{8E5036CC-018D-438C-BB5B-1EC527109AFF}"/>
              </a:ext>
            </a:extLst>
          </p:cNvPr>
          <p:cNvSpPr/>
          <p:nvPr/>
        </p:nvSpPr>
        <p:spPr>
          <a:xfrm>
            <a:off x="3430116" y="116632"/>
            <a:ext cx="6120680" cy="28803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Bivariate analysis</a:t>
            </a:r>
            <a:endParaRPr lang="en-IN" dirty="0"/>
          </a:p>
        </p:txBody>
      </p:sp>
    </p:spTree>
    <p:extLst>
      <p:ext uri="{BB962C8B-B14F-4D97-AF65-F5344CB8AC3E}">
        <p14:creationId xmlns:p14="http://schemas.microsoft.com/office/powerpoint/2010/main" val="2023154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C2F97C1-5337-470B-8ECC-E70EA98983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868" y="260648"/>
            <a:ext cx="10801200" cy="636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39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E6D72-787B-4613-858A-BA3B7005510F}"/>
              </a:ext>
            </a:extLst>
          </p:cNvPr>
          <p:cNvSpPr>
            <a:spLocks noGrp="1"/>
          </p:cNvSpPr>
          <p:nvPr>
            <p:ph type="title"/>
          </p:nvPr>
        </p:nvSpPr>
        <p:spPr/>
        <p:txBody>
          <a:bodyPr>
            <a:noAutofit/>
          </a:bodyPr>
          <a:lstStyle/>
          <a:p>
            <a:r>
              <a:rPr lang="en-US" sz="1600" b="0" i="0" dirty="0">
                <a:solidFill>
                  <a:schemeClr val="tx1"/>
                </a:solidFill>
                <a:effectLst/>
                <a:latin typeface="Nunito"/>
              </a:rPr>
              <a:t>Find the top 10 </a:t>
            </a:r>
            <a:r>
              <a:rPr lang="en-US" sz="1600" b="1" i="0" dirty="0">
                <a:solidFill>
                  <a:schemeClr val="tx1"/>
                </a:solidFill>
                <a:effectLst/>
                <a:latin typeface="Nunito"/>
              </a:rPr>
              <a:t>correlations</a:t>
            </a:r>
            <a:r>
              <a:rPr lang="en-US" sz="1600" b="0" i="0" dirty="0">
                <a:solidFill>
                  <a:schemeClr val="tx1"/>
                </a:solidFill>
                <a:effectLst/>
                <a:latin typeface="Nunito"/>
              </a:rPr>
              <a:t> for the Client with payment difficulties and all other cases (Target variable). Note that you must find the top correlation by segmenting the data frame w.r.t to the target variable and then find the top correlation for each of the segmented data and find if any insight is there. Say, there are 5+1(target) variables in a dataset: Var1, Var2, Var3, Var4, Var5, Target. And if you must find the top 3 correlations, it can be Var1 &amp; Var2, Var2 &amp; Var3, Var1 &amp; Var3. The target variable will not feature in this correlation as it is a categorical variable and not a continuous variable that is increasing or decreasing</a:t>
            </a:r>
            <a:endParaRPr lang="en-IN" sz="1600" dirty="0">
              <a:solidFill>
                <a:schemeClr val="tx1"/>
              </a:solidFill>
            </a:endParaRPr>
          </a:p>
        </p:txBody>
      </p:sp>
      <p:pic>
        <p:nvPicPr>
          <p:cNvPr id="4" name="Picture 3">
            <a:extLst>
              <a:ext uri="{FF2B5EF4-FFF2-40B4-BE49-F238E27FC236}">
                <a16:creationId xmlns:a16="http://schemas.microsoft.com/office/drawing/2014/main" id="{591AFCC7-72C6-4796-80DF-25B1E5FFE109}"/>
              </a:ext>
            </a:extLst>
          </p:cNvPr>
          <p:cNvPicPr>
            <a:picLocks noChangeAspect="1"/>
          </p:cNvPicPr>
          <p:nvPr/>
        </p:nvPicPr>
        <p:blipFill rotWithShape="1">
          <a:blip r:embed="rId2"/>
          <a:srcRect l="5102" t="3789" r="5692" b="2738"/>
          <a:stretch/>
        </p:blipFill>
        <p:spPr>
          <a:xfrm>
            <a:off x="1629916" y="1844824"/>
            <a:ext cx="9722296" cy="4817445"/>
          </a:xfrm>
          <a:prstGeom prst="rect">
            <a:avLst/>
          </a:prstGeom>
        </p:spPr>
      </p:pic>
    </p:spTree>
    <p:extLst>
      <p:ext uri="{BB962C8B-B14F-4D97-AF65-F5344CB8AC3E}">
        <p14:creationId xmlns:p14="http://schemas.microsoft.com/office/powerpoint/2010/main" val="167923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AF0CB6-3E80-43F9-8B65-B6410EDA22D2}"/>
              </a:ext>
            </a:extLst>
          </p:cNvPr>
          <p:cNvPicPr>
            <a:picLocks noChangeAspect="1"/>
          </p:cNvPicPr>
          <p:nvPr/>
        </p:nvPicPr>
        <p:blipFill rotWithShape="1">
          <a:blip r:embed="rId2"/>
          <a:srcRect l="11010" t="25066" r="2667" b="17395"/>
          <a:stretch/>
        </p:blipFill>
        <p:spPr>
          <a:xfrm>
            <a:off x="1125860" y="0"/>
            <a:ext cx="10801200" cy="3645024"/>
          </a:xfrm>
          <a:prstGeom prst="rect">
            <a:avLst/>
          </a:prstGeom>
        </p:spPr>
      </p:pic>
      <p:pic>
        <p:nvPicPr>
          <p:cNvPr id="6" name="Picture 5">
            <a:extLst>
              <a:ext uri="{FF2B5EF4-FFF2-40B4-BE49-F238E27FC236}">
                <a16:creationId xmlns:a16="http://schemas.microsoft.com/office/drawing/2014/main" id="{693266F8-1EE8-4C9A-A87A-FD4BCE0438F4}"/>
              </a:ext>
            </a:extLst>
          </p:cNvPr>
          <p:cNvPicPr>
            <a:picLocks noChangeAspect="1"/>
          </p:cNvPicPr>
          <p:nvPr/>
        </p:nvPicPr>
        <p:blipFill rotWithShape="1">
          <a:blip r:embed="rId3"/>
          <a:srcRect l="10419" t="21644" r="1556" b="20592"/>
          <a:stretch/>
        </p:blipFill>
        <p:spPr>
          <a:xfrm>
            <a:off x="1163441" y="3501009"/>
            <a:ext cx="11025384" cy="3356992"/>
          </a:xfrm>
          <a:prstGeom prst="rect">
            <a:avLst/>
          </a:prstGeom>
        </p:spPr>
      </p:pic>
    </p:spTree>
    <p:extLst>
      <p:ext uri="{BB962C8B-B14F-4D97-AF65-F5344CB8AC3E}">
        <p14:creationId xmlns:p14="http://schemas.microsoft.com/office/powerpoint/2010/main" val="108153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6E9463-184A-4776-BCC4-F52BB661132D}"/>
              </a:ext>
            </a:extLst>
          </p:cNvPr>
          <p:cNvPicPr>
            <a:picLocks noChangeAspect="1"/>
          </p:cNvPicPr>
          <p:nvPr/>
        </p:nvPicPr>
        <p:blipFill rotWithShape="1">
          <a:blip r:embed="rId2"/>
          <a:srcRect l="7090" t="3751" r="14337" b="38"/>
          <a:stretch/>
        </p:blipFill>
        <p:spPr>
          <a:xfrm>
            <a:off x="1125861" y="1"/>
            <a:ext cx="10657184" cy="6857106"/>
          </a:xfrm>
          <a:prstGeom prst="rect">
            <a:avLst/>
          </a:prstGeom>
        </p:spPr>
      </p:pic>
    </p:spTree>
    <p:extLst>
      <p:ext uri="{BB962C8B-B14F-4D97-AF65-F5344CB8AC3E}">
        <p14:creationId xmlns:p14="http://schemas.microsoft.com/office/powerpoint/2010/main" val="1824594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5ABD6C-990F-4142-99D2-CB970FCC3BF7}"/>
              </a:ext>
            </a:extLst>
          </p:cNvPr>
          <p:cNvPicPr>
            <a:picLocks noChangeAspect="1"/>
          </p:cNvPicPr>
          <p:nvPr/>
        </p:nvPicPr>
        <p:blipFill rotWithShape="1">
          <a:blip r:embed="rId2"/>
          <a:srcRect l="18689" t="11141" r="12782"/>
          <a:stretch/>
        </p:blipFill>
        <p:spPr>
          <a:xfrm>
            <a:off x="1125859" y="0"/>
            <a:ext cx="11062965" cy="6827693"/>
          </a:xfrm>
          <a:prstGeom prst="rect">
            <a:avLst/>
          </a:prstGeom>
        </p:spPr>
      </p:pic>
    </p:spTree>
    <p:extLst>
      <p:ext uri="{BB962C8B-B14F-4D97-AF65-F5344CB8AC3E}">
        <p14:creationId xmlns:p14="http://schemas.microsoft.com/office/powerpoint/2010/main" val="1485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1C29B-C113-45BF-BC0B-52A9B00B05B1}"/>
              </a:ext>
            </a:extLst>
          </p:cNvPr>
          <p:cNvSpPr>
            <a:spLocks noGrp="1"/>
          </p:cNvSpPr>
          <p:nvPr>
            <p:ph type="title"/>
          </p:nvPr>
        </p:nvSpPr>
        <p:spPr/>
        <p:txBody>
          <a:bodyPr/>
          <a:lstStyle/>
          <a:p>
            <a:r>
              <a:rPr lang="en-IN" b="1" dirty="0">
                <a:solidFill>
                  <a:schemeClr val="tx1"/>
                </a:solidFill>
              </a:rPr>
              <a:t>APPROACH:</a:t>
            </a:r>
          </a:p>
        </p:txBody>
      </p:sp>
      <p:sp>
        <p:nvSpPr>
          <p:cNvPr id="3" name="Content Placeholder 2">
            <a:extLst>
              <a:ext uri="{FF2B5EF4-FFF2-40B4-BE49-F238E27FC236}">
                <a16:creationId xmlns:a16="http://schemas.microsoft.com/office/drawing/2014/main" id="{12F2DE60-B535-46CD-A0DC-B00AE90C6B5D}"/>
              </a:ext>
            </a:extLst>
          </p:cNvPr>
          <p:cNvSpPr>
            <a:spLocks noGrp="1"/>
          </p:cNvSpPr>
          <p:nvPr>
            <p:ph idx="1"/>
          </p:nvPr>
        </p:nvSpPr>
        <p:spPr/>
        <p:txBody>
          <a:bodyPr>
            <a:normAutofit lnSpcReduction="10000"/>
          </a:bodyPr>
          <a:lstStyle/>
          <a:p>
            <a:pPr algn="just"/>
            <a:r>
              <a:rPr lang="en-US" dirty="0">
                <a:solidFill>
                  <a:schemeClr val="bg2">
                    <a:lumMod val="50000"/>
                  </a:schemeClr>
                </a:solidFill>
              </a:rPr>
              <a:t>My first approach to solve this case study is to go through the dataset and analyze the dataset afterward I clean the dataset finding the blanks and missing values and imputing the missing values with the appropriate method(mean, median, mode). Then I tried to find the outliers in the dataset and analyze the outliers by using a boxplot After all this, I used pivot tables and basic charts to visualize the data. After completing all the steps, I walk through the question that has been asked by the team.</a:t>
            </a:r>
          </a:p>
          <a:p>
            <a:endParaRPr lang="en-US" dirty="0">
              <a:solidFill>
                <a:srgbClr val="FFC000"/>
              </a:solidFill>
            </a:endParaRPr>
          </a:p>
          <a:p>
            <a:pPr marL="0" indent="0">
              <a:buNone/>
            </a:pPr>
            <a:r>
              <a:rPr lang="en-US" sz="3900" b="1" dirty="0"/>
              <a:t>TechStack:</a:t>
            </a:r>
          </a:p>
          <a:p>
            <a:r>
              <a:rPr lang="en-US" dirty="0">
                <a:solidFill>
                  <a:schemeClr val="bg2">
                    <a:lumMod val="50000"/>
                  </a:schemeClr>
                </a:solidFill>
              </a:rPr>
              <a:t>(Python Jupyter Notebook),(Microsoft Excel),(Microsoft PowerPoint)</a:t>
            </a:r>
            <a:endParaRPr lang="en-IN" dirty="0">
              <a:solidFill>
                <a:schemeClr val="bg2">
                  <a:lumMod val="50000"/>
                </a:schemeClr>
              </a:solidFill>
            </a:endParaRPr>
          </a:p>
        </p:txBody>
      </p:sp>
    </p:spTree>
    <p:extLst>
      <p:ext uri="{BB962C8B-B14F-4D97-AF65-F5344CB8AC3E}">
        <p14:creationId xmlns:p14="http://schemas.microsoft.com/office/powerpoint/2010/main" val="289035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E2C88-8A65-4BDD-890B-A3E9747BB216}"/>
              </a:ext>
            </a:extLst>
          </p:cNvPr>
          <p:cNvPicPr>
            <a:picLocks noChangeAspect="1"/>
          </p:cNvPicPr>
          <p:nvPr/>
        </p:nvPicPr>
        <p:blipFill rotWithShape="1">
          <a:blip r:embed="rId2"/>
          <a:srcRect l="23415" t="24794" r="17508" b="26894"/>
          <a:stretch/>
        </p:blipFill>
        <p:spPr>
          <a:xfrm>
            <a:off x="1125859" y="955"/>
            <a:ext cx="11062965" cy="3312369"/>
          </a:xfrm>
          <a:prstGeom prst="rect">
            <a:avLst/>
          </a:prstGeom>
        </p:spPr>
      </p:pic>
      <p:pic>
        <p:nvPicPr>
          <p:cNvPr id="7" name="Picture 6">
            <a:extLst>
              <a:ext uri="{FF2B5EF4-FFF2-40B4-BE49-F238E27FC236}">
                <a16:creationId xmlns:a16="http://schemas.microsoft.com/office/drawing/2014/main" id="{1351296A-E89B-4814-BE01-09034C8C54F3}"/>
              </a:ext>
            </a:extLst>
          </p:cNvPr>
          <p:cNvPicPr>
            <a:picLocks noChangeAspect="1"/>
          </p:cNvPicPr>
          <p:nvPr/>
        </p:nvPicPr>
        <p:blipFill rotWithShape="1">
          <a:blip r:embed="rId3"/>
          <a:srcRect l="11600" t="18493" r="3920" b="10090"/>
          <a:stretch/>
        </p:blipFill>
        <p:spPr>
          <a:xfrm>
            <a:off x="1269876" y="3313323"/>
            <a:ext cx="10918948" cy="3543721"/>
          </a:xfrm>
          <a:prstGeom prst="rect">
            <a:avLst/>
          </a:prstGeom>
        </p:spPr>
      </p:pic>
    </p:spTree>
    <p:extLst>
      <p:ext uri="{BB962C8B-B14F-4D97-AF65-F5344CB8AC3E}">
        <p14:creationId xmlns:p14="http://schemas.microsoft.com/office/powerpoint/2010/main" val="202130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940742-F53A-4D41-B808-2B166DC979B0}"/>
              </a:ext>
            </a:extLst>
          </p:cNvPr>
          <p:cNvPicPr>
            <a:picLocks noChangeAspect="1"/>
          </p:cNvPicPr>
          <p:nvPr/>
        </p:nvPicPr>
        <p:blipFill rotWithShape="1">
          <a:blip r:embed="rId2"/>
          <a:srcRect l="12191" t="14291" r="2738" b="13241"/>
          <a:stretch/>
        </p:blipFill>
        <p:spPr>
          <a:xfrm>
            <a:off x="1197867" y="105148"/>
            <a:ext cx="10990957" cy="6647703"/>
          </a:xfrm>
          <a:prstGeom prst="rect">
            <a:avLst/>
          </a:prstGeom>
        </p:spPr>
      </p:pic>
    </p:spTree>
    <p:extLst>
      <p:ext uri="{BB962C8B-B14F-4D97-AF65-F5344CB8AC3E}">
        <p14:creationId xmlns:p14="http://schemas.microsoft.com/office/powerpoint/2010/main" val="220254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D9220-98F1-4580-A495-8D414FA55920}"/>
              </a:ext>
            </a:extLst>
          </p:cNvPr>
          <p:cNvPicPr>
            <a:picLocks noChangeAspect="1"/>
          </p:cNvPicPr>
          <p:nvPr/>
        </p:nvPicPr>
        <p:blipFill rotWithShape="1">
          <a:blip r:embed="rId2"/>
          <a:srcRect l="12191" t="15342" r="4511" b="13241"/>
          <a:stretch/>
        </p:blipFill>
        <p:spPr>
          <a:xfrm>
            <a:off x="1125859" y="188640"/>
            <a:ext cx="11062965" cy="6669360"/>
          </a:xfrm>
          <a:prstGeom prst="rect">
            <a:avLst/>
          </a:prstGeom>
        </p:spPr>
      </p:pic>
    </p:spTree>
    <p:extLst>
      <p:ext uri="{BB962C8B-B14F-4D97-AF65-F5344CB8AC3E}">
        <p14:creationId xmlns:p14="http://schemas.microsoft.com/office/powerpoint/2010/main" val="47890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816B4-0D61-408B-BDC4-F2343BF905A0}"/>
              </a:ext>
            </a:extLst>
          </p:cNvPr>
          <p:cNvSpPr>
            <a:spLocks noGrp="1"/>
          </p:cNvSpPr>
          <p:nvPr>
            <p:ph type="title"/>
          </p:nvPr>
        </p:nvSpPr>
        <p:spPr/>
        <p:txBody>
          <a:bodyPr>
            <a:normAutofit/>
          </a:bodyPr>
          <a:lstStyle/>
          <a:p>
            <a:r>
              <a:rPr lang="en-US" sz="2000" b="1" i="0" dirty="0">
                <a:effectLst/>
                <a:latin typeface="Nunito"/>
              </a:rPr>
              <a:t>Include visualizations</a:t>
            </a:r>
            <a:r>
              <a:rPr lang="en-US" sz="2000" b="0" i="0" dirty="0">
                <a:effectLst/>
                <a:latin typeface="Nunito"/>
              </a:rPr>
              <a:t> and </a:t>
            </a:r>
            <a:r>
              <a:rPr lang="en-US" sz="2000" b="1" i="0" dirty="0">
                <a:effectLst/>
                <a:latin typeface="Nunito"/>
              </a:rPr>
              <a:t>summarize</a:t>
            </a:r>
            <a:r>
              <a:rPr lang="en-US" sz="2000" b="0" i="0" dirty="0">
                <a:effectLst/>
                <a:latin typeface="Nunito"/>
              </a:rPr>
              <a:t> the most important results in the presentation. You are free to choose the graphs which explain the numerical/categorical variables. Insights should explain why the variable is important for differentiating the clients with payment difficulties from all other cases.</a:t>
            </a:r>
            <a:endParaRPr lang="en-IN" sz="2000" dirty="0"/>
          </a:p>
        </p:txBody>
      </p:sp>
      <p:sp>
        <p:nvSpPr>
          <p:cNvPr id="3" name="Content Placeholder 2">
            <a:extLst>
              <a:ext uri="{FF2B5EF4-FFF2-40B4-BE49-F238E27FC236}">
                <a16:creationId xmlns:a16="http://schemas.microsoft.com/office/drawing/2014/main" id="{69D14E7F-DB64-4806-85CF-FBC15D684168}"/>
              </a:ext>
            </a:extLst>
          </p:cNvPr>
          <p:cNvSpPr>
            <a:spLocks noGrp="1"/>
          </p:cNvSpPr>
          <p:nvPr>
            <p:ph idx="1"/>
          </p:nvPr>
        </p:nvSpPr>
        <p:spPr>
          <a:xfrm>
            <a:off x="1522413" y="1916832"/>
            <a:ext cx="10476655" cy="4680520"/>
          </a:xfrm>
        </p:spPr>
        <p:txBody>
          <a:bodyPr>
            <a:normAutofit/>
          </a:bodyPr>
          <a:lstStyle/>
          <a:p>
            <a:r>
              <a:rPr lang="en-US" sz="1600" b="1" dirty="0">
                <a:solidFill>
                  <a:srgbClr val="000000"/>
                </a:solidFill>
                <a:latin typeface="Helvetica Neue"/>
              </a:rPr>
              <a:t>We have </a:t>
            </a:r>
            <a:r>
              <a:rPr lang="en-US" sz="1600" b="1" i="0" dirty="0">
                <a:solidFill>
                  <a:srgbClr val="000000"/>
                </a:solidFill>
                <a:effectLst/>
                <a:latin typeface="Helvetica Neue"/>
              </a:rPr>
              <a:t>analyzed the datasets, and we have given all the outputs in the above ppt so by this bank can think about whether the bank will get the money back from the customers or not.</a:t>
            </a:r>
          </a:p>
          <a:p>
            <a:r>
              <a:rPr lang="en-US" sz="1600" i="0" dirty="0">
                <a:solidFill>
                  <a:srgbClr val="000000"/>
                </a:solidFill>
                <a:effectLst/>
                <a:latin typeface="Helvetica Neue"/>
              </a:rPr>
              <a:t>NAME_EDUCATION_TYPE: Academic degree has fewer defaults.</a:t>
            </a:r>
          </a:p>
          <a:p>
            <a:r>
              <a:rPr lang="en-US" sz="1600" i="0" dirty="0">
                <a:solidFill>
                  <a:srgbClr val="000000"/>
                </a:solidFill>
                <a:effectLst/>
                <a:latin typeface="Helvetica Neue"/>
              </a:rPr>
              <a:t>NAME_INCOME_TYPE: Students and Businessmen have no defaults.</a:t>
            </a:r>
          </a:p>
          <a:p>
            <a:r>
              <a:rPr lang="en-US" sz="1600" i="0" dirty="0">
                <a:solidFill>
                  <a:srgbClr val="000000"/>
                </a:solidFill>
                <a:effectLst/>
                <a:latin typeface="Helvetica Neue"/>
              </a:rPr>
              <a:t>REGION_RATING_CLIENT: RATING 1 is safer.</a:t>
            </a:r>
          </a:p>
          <a:p>
            <a:r>
              <a:rPr lang="en-US" sz="1600" i="0" dirty="0">
                <a:solidFill>
                  <a:srgbClr val="000000"/>
                </a:solidFill>
                <a:effectLst/>
                <a:latin typeface="Helvetica Neue"/>
              </a:rPr>
              <a:t>ORGANIZATION_TYPE: Clients with Trade Type 4 and 5 and Industry type 8 have defaulted less than 3%</a:t>
            </a:r>
          </a:p>
          <a:p>
            <a:r>
              <a:rPr lang="en-US" sz="1600" i="0" dirty="0">
                <a:solidFill>
                  <a:srgbClr val="000000"/>
                </a:solidFill>
                <a:effectLst/>
                <a:latin typeface="Helvetica Neue"/>
              </a:rPr>
              <a:t>DAYS_BIRTH: People above the age of 50 have a low probability of default</a:t>
            </a:r>
          </a:p>
          <a:p>
            <a:r>
              <a:rPr lang="en-US" sz="1600" i="0" dirty="0">
                <a:solidFill>
                  <a:srgbClr val="000000"/>
                </a:solidFill>
                <a:effectLst/>
                <a:latin typeface="Helvetica Neue"/>
              </a:rPr>
              <a:t>DAYS_EMPLOYED: Clients with 40+ years of experience having less than 1% default rate</a:t>
            </a:r>
          </a:p>
          <a:p>
            <a:r>
              <a:rPr lang="en-US" sz="1600" i="0" dirty="0">
                <a:solidFill>
                  <a:srgbClr val="000000"/>
                </a:solidFill>
                <a:effectLst/>
                <a:latin typeface="Helvetica Neue"/>
              </a:rPr>
              <a:t>AMT_INCOME_TOTAL: Applicants with Income more than 700,000 are less likely to default</a:t>
            </a:r>
          </a:p>
          <a:p>
            <a:r>
              <a:rPr lang="en-US" sz="1600" i="0" dirty="0">
                <a:solidFill>
                  <a:srgbClr val="000000"/>
                </a:solidFill>
                <a:effectLst/>
                <a:latin typeface="Helvetica Neue"/>
              </a:rPr>
              <a:t>NAME_CASH_LOAN_PURPOSE: Loans bought for Hobby, Buying a garage are being repaid mostly.</a:t>
            </a:r>
          </a:p>
          <a:p>
            <a:r>
              <a:rPr lang="en-US" sz="1600" i="0" dirty="0">
                <a:solidFill>
                  <a:srgbClr val="000000"/>
                </a:solidFill>
                <a:effectLst/>
                <a:latin typeface="Helvetica Neue"/>
              </a:rPr>
              <a:t>CNT_CHILDREN: People with zero to two children tend to repay the loans</a:t>
            </a:r>
          </a:p>
          <a:p>
            <a:endParaRPr lang="en-IN" sz="1600" dirty="0"/>
          </a:p>
        </p:txBody>
      </p:sp>
    </p:spTree>
    <p:extLst>
      <p:ext uri="{BB962C8B-B14F-4D97-AF65-F5344CB8AC3E}">
        <p14:creationId xmlns:p14="http://schemas.microsoft.com/office/powerpoint/2010/main" val="45417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3DC71-E17D-43D0-AD2B-DECE6ACD0545}"/>
              </a:ext>
            </a:extLst>
          </p:cNvPr>
          <p:cNvSpPr>
            <a:spLocks noGrp="1"/>
          </p:cNvSpPr>
          <p:nvPr>
            <p:ph type="title"/>
          </p:nvPr>
        </p:nvSpPr>
        <p:spPr>
          <a:xfrm>
            <a:off x="1522413" y="908720"/>
            <a:ext cx="9829799" cy="691480"/>
          </a:xfrm>
        </p:spPr>
        <p:txBody>
          <a:bodyPr/>
          <a:lstStyle/>
          <a:p>
            <a:r>
              <a:rPr lang="en-IN" dirty="0"/>
              <a:t>Summary</a:t>
            </a:r>
          </a:p>
        </p:txBody>
      </p:sp>
      <p:sp>
        <p:nvSpPr>
          <p:cNvPr id="3" name="Content Placeholder 2">
            <a:extLst>
              <a:ext uri="{FF2B5EF4-FFF2-40B4-BE49-F238E27FC236}">
                <a16:creationId xmlns:a16="http://schemas.microsoft.com/office/drawing/2014/main" id="{694B1546-F33B-45CC-94B5-2522724749EB}"/>
              </a:ext>
            </a:extLst>
          </p:cNvPr>
          <p:cNvSpPr>
            <a:spLocks noGrp="1"/>
          </p:cNvSpPr>
          <p:nvPr>
            <p:ph idx="1"/>
          </p:nvPr>
        </p:nvSpPr>
        <p:spPr>
          <a:xfrm>
            <a:off x="1522413" y="2132856"/>
            <a:ext cx="10260631" cy="4464496"/>
          </a:xfrm>
        </p:spPr>
        <p:txBody>
          <a:bodyPr>
            <a:normAutofit/>
          </a:bodyPr>
          <a:lstStyle/>
          <a:p>
            <a:pPr marL="0" indent="0">
              <a:buNone/>
            </a:pPr>
            <a:r>
              <a:rPr lang="en-US" dirty="0"/>
              <a:t>After performing the analysis, we have reached the decision that whether the client will repay the loan or not. </a:t>
            </a:r>
          </a:p>
          <a:p>
            <a:r>
              <a:rPr lang="en-US" dirty="0"/>
              <a:t>Most of the people who are facing problems while repayment is a laborers.</a:t>
            </a:r>
          </a:p>
          <a:p>
            <a:r>
              <a:rPr lang="en-US" dirty="0"/>
              <a:t>People who are in Secondary and Special education face problems with loan repayment.</a:t>
            </a:r>
          </a:p>
          <a:p>
            <a:r>
              <a:rPr lang="en-US" dirty="0"/>
              <a:t>The people who are living in a house or in an apartment are facing difficulty with loan repayment.</a:t>
            </a:r>
          </a:p>
          <a:p>
            <a:r>
              <a:rPr lang="en-US" dirty="0"/>
              <a:t>People opting for cash loan faces difficulty in repayment.</a:t>
            </a:r>
            <a:endParaRPr lang="en-IN" dirty="0"/>
          </a:p>
        </p:txBody>
      </p:sp>
    </p:spTree>
    <p:extLst>
      <p:ext uri="{BB962C8B-B14F-4D97-AF65-F5344CB8AC3E}">
        <p14:creationId xmlns:p14="http://schemas.microsoft.com/office/powerpoint/2010/main" val="75349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pic>
        <p:nvPicPr>
          <p:cNvPr id="4" name="Picture Placeholder 3" descr="Pile of credit cards">
            <a:extLst>
              <a:ext uri="{FF2B5EF4-FFF2-40B4-BE49-F238E27FC236}">
                <a16:creationId xmlns:a16="http://schemas.microsoft.com/office/drawing/2014/main" id="{3DF50673-AAD7-4CF4-ACFB-26A533B4BED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0007" r="20007"/>
          <a:stretch>
            <a:fillRect/>
          </a:stretch>
        </p:blipFill>
        <p:spPr/>
      </p:pic>
      <p:sp>
        <p:nvSpPr>
          <p:cNvPr id="6" name="Text Placeholder 5"/>
          <p:cNvSpPr>
            <a:spLocks noGrp="1"/>
          </p:cNvSpPr>
          <p:nvPr>
            <p:ph type="body" sz="half" idx="2"/>
          </p:nvPr>
        </p:nvSpPr>
        <p:spPr/>
        <p:txBody>
          <a:bodyPr/>
          <a:lstStyle/>
          <a:p>
            <a:r>
              <a:rPr lang="en-US" dirty="0"/>
              <a:t>Ayush Saxena</a:t>
            </a:r>
          </a:p>
        </p:txBody>
      </p:sp>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B247C-26BA-4A2F-A757-D279579AE8CB}"/>
              </a:ext>
            </a:extLst>
          </p:cNvPr>
          <p:cNvSpPr>
            <a:spLocks noGrp="1"/>
          </p:cNvSpPr>
          <p:nvPr>
            <p:ph type="title"/>
          </p:nvPr>
        </p:nvSpPr>
        <p:spPr/>
        <p:txBody>
          <a:bodyPr>
            <a:normAutofit/>
          </a:bodyPr>
          <a:lstStyle/>
          <a:p>
            <a:r>
              <a:rPr lang="en-IN" sz="4000" b="1" i="0" dirty="0">
                <a:solidFill>
                  <a:schemeClr val="tx2"/>
                </a:solidFill>
                <a:effectLst/>
                <a:latin typeface="+mn-lt"/>
              </a:rPr>
              <a:t>Business Understanding:</a:t>
            </a:r>
            <a:endParaRPr lang="en-IN" sz="4000" dirty="0">
              <a:solidFill>
                <a:schemeClr val="tx2"/>
              </a:solidFill>
              <a:latin typeface="+mn-lt"/>
            </a:endParaRPr>
          </a:p>
        </p:txBody>
      </p:sp>
      <p:sp>
        <p:nvSpPr>
          <p:cNvPr id="3" name="Content Placeholder 2">
            <a:extLst>
              <a:ext uri="{FF2B5EF4-FFF2-40B4-BE49-F238E27FC236}">
                <a16:creationId xmlns:a16="http://schemas.microsoft.com/office/drawing/2014/main" id="{FA6B32F7-FA63-4463-935F-D5E57F83E369}"/>
              </a:ext>
            </a:extLst>
          </p:cNvPr>
          <p:cNvSpPr>
            <a:spLocks noGrp="1"/>
          </p:cNvSpPr>
          <p:nvPr>
            <p:ph idx="1"/>
          </p:nvPr>
        </p:nvSpPr>
        <p:spPr/>
        <p:txBody>
          <a:bodyPr>
            <a:normAutofit fontScale="92500" lnSpcReduction="20000"/>
          </a:bodyPr>
          <a:lstStyle/>
          <a:p>
            <a:pPr algn="just"/>
            <a:r>
              <a:rPr lang="en-US" b="0" i="0" dirty="0">
                <a:solidFill>
                  <a:schemeClr val="bg2">
                    <a:lumMod val="50000"/>
                  </a:schemeClr>
                </a:solidFill>
                <a:effectLst/>
                <a:latin typeface="Nunito"/>
              </a:rPr>
              <a:t>The loan-providing companies find it hard to give loans to people due to their insufficient or non-existent credit history. Because of that, some consumers use it to their advantage by becoming defaulters. Suppose we work for a consumer finance company specializing in lending various loans to urban customers. </a:t>
            </a:r>
            <a:r>
              <a:rPr lang="en-US" dirty="0">
                <a:solidFill>
                  <a:schemeClr val="bg2">
                    <a:lumMod val="50000"/>
                  </a:schemeClr>
                </a:solidFill>
                <a:latin typeface="Nunito"/>
              </a:rPr>
              <a:t>We</a:t>
            </a:r>
            <a:r>
              <a:rPr lang="en-US" b="0" i="0" dirty="0">
                <a:solidFill>
                  <a:schemeClr val="bg2">
                    <a:lumMod val="50000"/>
                  </a:schemeClr>
                </a:solidFill>
                <a:effectLst/>
                <a:latin typeface="Nunito"/>
              </a:rPr>
              <a:t> have to use EDA to analyze the patterns present in the data. This will ensure that the applicants capable of repaying the loan are not rejected.</a:t>
            </a:r>
          </a:p>
          <a:p>
            <a:pPr algn="just"/>
            <a:r>
              <a:rPr lang="en-US" b="0" i="0" dirty="0">
                <a:solidFill>
                  <a:schemeClr val="bg2">
                    <a:lumMod val="50000"/>
                  </a:schemeClr>
                </a:solidFill>
                <a:effectLst/>
                <a:latin typeface="Nunito"/>
              </a:rPr>
              <a:t>When the company receives a loan application, the company has to decide on loan approval based on the applicant’s profile. Two types of risks are associated with the bank’s decision:</a:t>
            </a:r>
          </a:p>
          <a:p>
            <a:pPr algn="just">
              <a:buFont typeface="Arial" panose="020B0604020202020204" pitchFamily="34" charset="0"/>
              <a:buChar char="•"/>
            </a:pPr>
            <a:r>
              <a:rPr lang="en-US" b="0" i="0" dirty="0">
                <a:solidFill>
                  <a:schemeClr val="bg2">
                    <a:lumMod val="50000"/>
                  </a:schemeClr>
                </a:solidFill>
                <a:effectLst/>
                <a:latin typeface="Nunito"/>
              </a:rPr>
              <a:t>If the applicant is likely to repay the loan, then not approving the loan results in a loss of business to the company.</a:t>
            </a:r>
          </a:p>
          <a:p>
            <a:pPr algn="just">
              <a:buFont typeface="Arial" panose="020B0604020202020204" pitchFamily="34" charset="0"/>
              <a:buChar char="•"/>
            </a:pPr>
            <a:r>
              <a:rPr lang="en-US" b="0" i="0" dirty="0">
                <a:solidFill>
                  <a:schemeClr val="bg2">
                    <a:lumMod val="50000"/>
                  </a:schemeClr>
                </a:solidFill>
                <a:effectLst/>
                <a:latin typeface="Nunito"/>
              </a:rPr>
              <a:t>If the applicant is not likely to repay the loan, </a:t>
            </a:r>
            <a:r>
              <a:rPr lang="en-US" b="0" i="0" dirty="0" err="1">
                <a:solidFill>
                  <a:schemeClr val="bg2">
                    <a:lumMod val="50000"/>
                  </a:schemeClr>
                </a:solidFill>
                <a:effectLst/>
                <a:latin typeface="Nunito"/>
              </a:rPr>
              <a:t>i.e</a:t>
            </a:r>
            <a:r>
              <a:rPr lang="en-US" b="0" i="0" dirty="0">
                <a:solidFill>
                  <a:schemeClr val="bg2">
                    <a:lumMod val="50000"/>
                  </a:schemeClr>
                </a:solidFill>
                <a:effectLst/>
                <a:latin typeface="Nunito"/>
              </a:rPr>
              <a:t> he/she is likely to default, then approving the loan may lead to a financial loss for the company.</a:t>
            </a:r>
          </a:p>
          <a:p>
            <a:endParaRPr lang="en-IN" dirty="0">
              <a:solidFill>
                <a:schemeClr val="bg2">
                  <a:lumMod val="50000"/>
                </a:schemeClr>
              </a:solidFill>
            </a:endParaRPr>
          </a:p>
        </p:txBody>
      </p:sp>
    </p:spTree>
    <p:extLst>
      <p:ext uri="{BB962C8B-B14F-4D97-AF65-F5344CB8AC3E}">
        <p14:creationId xmlns:p14="http://schemas.microsoft.com/office/powerpoint/2010/main" val="363855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BD5B6-33E4-4E40-9D48-7D2FA0BF0FCE}"/>
              </a:ext>
            </a:extLst>
          </p:cNvPr>
          <p:cNvSpPr>
            <a:spLocks noGrp="1"/>
          </p:cNvSpPr>
          <p:nvPr>
            <p:ph type="title"/>
          </p:nvPr>
        </p:nvSpPr>
        <p:spPr/>
        <p:txBody>
          <a:bodyPr>
            <a:normAutofit/>
          </a:bodyPr>
          <a:lstStyle/>
          <a:p>
            <a:r>
              <a:rPr lang="en-IN" sz="4000" b="1" i="0" dirty="0">
                <a:solidFill>
                  <a:schemeClr val="tx2"/>
                </a:solidFill>
                <a:effectLst/>
                <a:latin typeface="Nunito"/>
              </a:rPr>
              <a:t>Business Insights:</a:t>
            </a:r>
            <a:endParaRPr lang="en-IN" sz="4000" dirty="0">
              <a:solidFill>
                <a:schemeClr val="tx2"/>
              </a:solidFill>
            </a:endParaRPr>
          </a:p>
        </p:txBody>
      </p:sp>
      <p:sp>
        <p:nvSpPr>
          <p:cNvPr id="3" name="Content Placeholder 2">
            <a:extLst>
              <a:ext uri="{FF2B5EF4-FFF2-40B4-BE49-F238E27FC236}">
                <a16:creationId xmlns:a16="http://schemas.microsoft.com/office/drawing/2014/main" id="{D9BB36C8-C371-4CED-A1D3-0FDE075427FF}"/>
              </a:ext>
            </a:extLst>
          </p:cNvPr>
          <p:cNvSpPr>
            <a:spLocks noGrp="1"/>
          </p:cNvSpPr>
          <p:nvPr>
            <p:ph idx="1"/>
          </p:nvPr>
        </p:nvSpPr>
        <p:spPr/>
        <p:txBody>
          <a:bodyPr>
            <a:normAutofit fontScale="92500" lnSpcReduction="20000"/>
          </a:bodyPr>
          <a:lstStyle/>
          <a:p>
            <a:pPr algn="just"/>
            <a:r>
              <a:rPr lang="en-US" b="0" i="0" dirty="0">
                <a:solidFill>
                  <a:schemeClr val="bg2">
                    <a:lumMod val="50000"/>
                  </a:schemeClr>
                </a:solidFill>
                <a:effectLst/>
                <a:latin typeface="Nunito"/>
              </a:rPr>
              <a:t>When a client applies for a loan, there are four types of decisions that could be taken by the client/company:</a:t>
            </a:r>
          </a:p>
          <a:p>
            <a:pPr algn="just">
              <a:buFont typeface="+mj-lt"/>
              <a:buAutoNum type="arabicPeriod"/>
            </a:pPr>
            <a:r>
              <a:rPr lang="en-US" b="1" i="0" dirty="0">
                <a:solidFill>
                  <a:schemeClr val="bg2">
                    <a:lumMod val="50000"/>
                  </a:schemeClr>
                </a:solidFill>
                <a:effectLst/>
                <a:latin typeface="Nunito"/>
              </a:rPr>
              <a:t>Approved: </a:t>
            </a:r>
            <a:r>
              <a:rPr lang="en-US" b="0" i="0" dirty="0">
                <a:solidFill>
                  <a:schemeClr val="bg2">
                    <a:lumMod val="50000"/>
                  </a:schemeClr>
                </a:solidFill>
                <a:effectLst/>
                <a:latin typeface="Nunito"/>
              </a:rPr>
              <a:t>The company has approved the loan application</a:t>
            </a:r>
          </a:p>
          <a:p>
            <a:pPr algn="just">
              <a:buFont typeface="+mj-lt"/>
              <a:buAutoNum type="arabicPeriod"/>
            </a:pPr>
            <a:r>
              <a:rPr lang="en-US" b="1" i="0" dirty="0">
                <a:solidFill>
                  <a:schemeClr val="bg2">
                    <a:lumMod val="50000"/>
                  </a:schemeClr>
                </a:solidFill>
                <a:effectLst/>
                <a:latin typeface="Nunito"/>
              </a:rPr>
              <a:t>Cancelled: </a:t>
            </a:r>
            <a:r>
              <a:rPr lang="en-US" b="0" i="0" dirty="0">
                <a:solidFill>
                  <a:schemeClr val="bg2">
                    <a:lumMod val="50000"/>
                  </a:schemeClr>
                </a:solidFill>
                <a:effectLst/>
                <a:latin typeface="Nunito"/>
              </a:rPr>
              <a:t>The client cancelled the application sometime during approval. Either the client changed her/his mind about the loan or in some cases due to a higher risk the client received worse pricing which he did not want.</a:t>
            </a:r>
          </a:p>
          <a:p>
            <a:pPr algn="just">
              <a:buFont typeface="+mj-lt"/>
              <a:buAutoNum type="arabicPeriod"/>
            </a:pPr>
            <a:r>
              <a:rPr lang="en-US" b="1" i="0" dirty="0">
                <a:solidFill>
                  <a:schemeClr val="bg2">
                    <a:lumMod val="50000"/>
                  </a:schemeClr>
                </a:solidFill>
                <a:effectLst/>
                <a:latin typeface="Nunito"/>
              </a:rPr>
              <a:t>Refused: </a:t>
            </a:r>
            <a:r>
              <a:rPr lang="en-US" b="0" i="0" dirty="0">
                <a:solidFill>
                  <a:schemeClr val="bg2">
                    <a:lumMod val="50000"/>
                  </a:schemeClr>
                </a:solidFill>
                <a:effectLst/>
                <a:latin typeface="Nunito"/>
              </a:rPr>
              <a:t>The company had rejected the loan (because the client does not meet their requirements etc.).</a:t>
            </a:r>
          </a:p>
          <a:p>
            <a:pPr algn="just">
              <a:buFont typeface="+mj-lt"/>
              <a:buAutoNum type="arabicPeriod"/>
            </a:pPr>
            <a:r>
              <a:rPr lang="en-US" b="1" i="0" dirty="0">
                <a:solidFill>
                  <a:schemeClr val="bg2">
                    <a:lumMod val="50000"/>
                  </a:schemeClr>
                </a:solidFill>
                <a:effectLst/>
                <a:latin typeface="Nunito"/>
              </a:rPr>
              <a:t>Unused Offer: </a:t>
            </a:r>
            <a:r>
              <a:rPr lang="en-US" b="0" i="0" dirty="0">
                <a:solidFill>
                  <a:schemeClr val="bg2">
                    <a:lumMod val="50000"/>
                  </a:schemeClr>
                </a:solidFill>
                <a:effectLst/>
                <a:latin typeface="Nunito"/>
              </a:rPr>
              <a:t>The client has cancelled the loan but on different stages of the process.</a:t>
            </a:r>
          </a:p>
          <a:p>
            <a:pPr algn="just"/>
            <a:r>
              <a:rPr lang="en-US" b="0" i="0" dirty="0">
                <a:solidFill>
                  <a:schemeClr val="bg2">
                    <a:lumMod val="50000"/>
                  </a:schemeClr>
                </a:solidFill>
                <a:effectLst/>
                <a:latin typeface="Nunito"/>
              </a:rPr>
              <a:t>In this case study, we will use EDA to understand how consumer attributes and loan attributes influence the tendency of default.</a:t>
            </a:r>
          </a:p>
          <a:p>
            <a:endParaRPr lang="en-IN" dirty="0">
              <a:solidFill>
                <a:schemeClr val="bg2">
                  <a:lumMod val="50000"/>
                </a:schemeClr>
              </a:solidFill>
            </a:endParaRPr>
          </a:p>
        </p:txBody>
      </p:sp>
    </p:spTree>
    <p:extLst>
      <p:ext uri="{BB962C8B-B14F-4D97-AF65-F5344CB8AC3E}">
        <p14:creationId xmlns:p14="http://schemas.microsoft.com/office/powerpoint/2010/main" val="239471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B0D63-94CC-467D-B894-3F801E77CFC1}"/>
              </a:ext>
            </a:extLst>
          </p:cNvPr>
          <p:cNvSpPr>
            <a:spLocks noGrp="1"/>
          </p:cNvSpPr>
          <p:nvPr>
            <p:ph type="title"/>
          </p:nvPr>
        </p:nvSpPr>
        <p:spPr/>
        <p:txBody>
          <a:bodyPr/>
          <a:lstStyle/>
          <a:p>
            <a:r>
              <a:rPr lang="en-IN" b="1" dirty="0">
                <a:solidFill>
                  <a:schemeClr val="tx2"/>
                </a:solidFill>
              </a:rPr>
              <a:t>Types of data tables</a:t>
            </a:r>
          </a:p>
        </p:txBody>
      </p:sp>
      <p:sp>
        <p:nvSpPr>
          <p:cNvPr id="3" name="Text Placeholder 2">
            <a:extLst>
              <a:ext uri="{FF2B5EF4-FFF2-40B4-BE49-F238E27FC236}">
                <a16:creationId xmlns:a16="http://schemas.microsoft.com/office/drawing/2014/main" id="{10BDB50E-85C3-4E6D-88E4-B6E13D08D482}"/>
              </a:ext>
            </a:extLst>
          </p:cNvPr>
          <p:cNvSpPr>
            <a:spLocks noGrp="1"/>
          </p:cNvSpPr>
          <p:nvPr>
            <p:ph type="body" idx="1"/>
          </p:nvPr>
        </p:nvSpPr>
        <p:spPr>
          <a:xfrm>
            <a:off x="1197868" y="1828800"/>
            <a:ext cx="5125145" cy="448072"/>
          </a:xfrm>
        </p:spPr>
        <p:txBody>
          <a:bodyPr/>
          <a:lstStyle/>
          <a:p>
            <a:pPr algn="ctr"/>
            <a:r>
              <a:rPr lang="en-IN" dirty="0"/>
              <a:t>application_data</a:t>
            </a:r>
          </a:p>
        </p:txBody>
      </p:sp>
      <p:pic>
        <p:nvPicPr>
          <p:cNvPr id="8" name="Content Placeholder 7">
            <a:extLst>
              <a:ext uri="{FF2B5EF4-FFF2-40B4-BE49-F238E27FC236}">
                <a16:creationId xmlns:a16="http://schemas.microsoft.com/office/drawing/2014/main" id="{9DEBC007-5E75-49D1-9CAC-E23116171B40}"/>
              </a:ext>
            </a:extLst>
          </p:cNvPr>
          <p:cNvPicPr>
            <a:picLocks noGrp="1" noChangeAspect="1"/>
          </p:cNvPicPr>
          <p:nvPr>
            <p:ph sz="half" idx="2"/>
          </p:nvPr>
        </p:nvPicPr>
        <p:blipFill>
          <a:blip r:embed="rId2"/>
          <a:stretch>
            <a:fillRect/>
          </a:stretch>
        </p:blipFill>
        <p:spPr>
          <a:xfrm>
            <a:off x="1197868" y="2492896"/>
            <a:ext cx="5125145" cy="3984104"/>
          </a:xfrm>
        </p:spPr>
      </p:pic>
      <p:sp>
        <p:nvSpPr>
          <p:cNvPr id="5" name="Text Placeholder 4">
            <a:extLst>
              <a:ext uri="{FF2B5EF4-FFF2-40B4-BE49-F238E27FC236}">
                <a16:creationId xmlns:a16="http://schemas.microsoft.com/office/drawing/2014/main" id="{2FF8424C-1C55-4409-B4A7-F51FFAB28CC4}"/>
              </a:ext>
            </a:extLst>
          </p:cNvPr>
          <p:cNvSpPr>
            <a:spLocks noGrp="1"/>
          </p:cNvSpPr>
          <p:nvPr>
            <p:ph type="body" sz="quarter" idx="3"/>
          </p:nvPr>
        </p:nvSpPr>
        <p:spPr>
          <a:xfrm>
            <a:off x="6551613" y="1828800"/>
            <a:ext cx="5303438" cy="448072"/>
          </a:xfrm>
        </p:spPr>
        <p:txBody>
          <a:bodyPr/>
          <a:lstStyle/>
          <a:p>
            <a:pPr algn="ctr"/>
            <a:r>
              <a:rPr lang="en-IN" dirty="0" err="1"/>
              <a:t>previous_application</a:t>
            </a:r>
            <a:endParaRPr lang="en-IN" dirty="0"/>
          </a:p>
        </p:txBody>
      </p:sp>
      <p:pic>
        <p:nvPicPr>
          <p:cNvPr id="10" name="Content Placeholder 9">
            <a:extLst>
              <a:ext uri="{FF2B5EF4-FFF2-40B4-BE49-F238E27FC236}">
                <a16:creationId xmlns:a16="http://schemas.microsoft.com/office/drawing/2014/main" id="{79E9072A-9C08-41AF-951C-0B92FF92A313}"/>
              </a:ext>
            </a:extLst>
          </p:cNvPr>
          <p:cNvPicPr>
            <a:picLocks noGrp="1" noChangeAspect="1"/>
          </p:cNvPicPr>
          <p:nvPr>
            <p:ph sz="quarter" idx="4"/>
          </p:nvPr>
        </p:nvPicPr>
        <p:blipFill>
          <a:blip r:embed="rId3"/>
          <a:stretch>
            <a:fillRect/>
          </a:stretch>
        </p:blipFill>
        <p:spPr>
          <a:xfrm>
            <a:off x="6551612" y="2492896"/>
            <a:ext cx="5303439" cy="4104456"/>
          </a:xfrm>
        </p:spPr>
      </p:pic>
    </p:spTree>
    <p:extLst>
      <p:ext uri="{BB962C8B-B14F-4D97-AF65-F5344CB8AC3E}">
        <p14:creationId xmlns:p14="http://schemas.microsoft.com/office/powerpoint/2010/main" val="149980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 this, we have highlighted the blank cell</a:t>
            </a:r>
          </a:p>
        </p:txBody>
      </p:sp>
      <p:sp>
        <p:nvSpPr>
          <p:cNvPr id="7" name="Text Placeholder 6"/>
          <p:cNvSpPr>
            <a:spLocks noGrp="1"/>
          </p:cNvSpPr>
          <p:nvPr>
            <p:ph type="body" idx="1"/>
          </p:nvPr>
        </p:nvSpPr>
        <p:spPr>
          <a:xfrm>
            <a:off x="1304002" y="1600200"/>
            <a:ext cx="5231431" cy="838200"/>
          </a:xfrm>
        </p:spPr>
        <p:txBody>
          <a:bodyPr/>
          <a:lstStyle/>
          <a:p>
            <a:pPr algn="ctr"/>
            <a:r>
              <a:rPr lang="en-IN" dirty="0"/>
              <a:t>application_data</a:t>
            </a:r>
          </a:p>
        </p:txBody>
      </p:sp>
      <p:pic>
        <p:nvPicPr>
          <p:cNvPr id="6" name="Content Placeholder 5">
            <a:extLst>
              <a:ext uri="{FF2B5EF4-FFF2-40B4-BE49-F238E27FC236}">
                <a16:creationId xmlns:a16="http://schemas.microsoft.com/office/drawing/2014/main" id="{2FF34916-A893-41B8-8E38-18DBA7A14076}"/>
              </a:ext>
            </a:extLst>
          </p:cNvPr>
          <p:cNvPicPr>
            <a:picLocks noGrp="1" noChangeAspect="1"/>
          </p:cNvPicPr>
          <p:nvPr>
            <p:ph sz="half" idx="2"/>
          </p:nvPr>
        </p:nvPicPr>
        <p:blipFill rotWithShape="1">
          <a:blip r:embed="rId2"/>
          <a:srcRect b="7616"/>
          <a:stretch/>
        </p:blipFill>
        <p:spPr>
          <a:xfrm>
            <a:off x="1307268" y="2406344"/>
            <a:ext cx="5228165" cy="4119000"/>
          </a:xfrm>
        </p:spPr>
      </p:pic>
      <p:sp>
        <p:nvSpPr>
          <p:cNvPr id="9" name="Text Placeholder 8"/>
          <p:cNvSpPr>
            <a:spLocks noGrp="1"/>
          </p:cNvSpPr>
          <p:nvPr>
            <p:ph type="body" sz="quarter" idx="3"/>
          </p:nvPr>
        </p:nvSpPr>
        <p:spPr>
          <a:xfrm>
            <a:off x="6750577" y="1600200"/>
            <a:ext cx="5231431" cy="838200"/>
          </a:xfrm>
        </p:spPr>
        <p:txBody>
          <a:bodyPr/>
          <a:lstStyle/>
          <a:p>
            <a:pPr algn="ctr"/>
            <a:r>
              <a:rPr lang="en-IN" dirty="0"/>
              <a:t>previous_application</a:t>
            </a:r>
          </a:p>
        </p:txBody>
      </p:sp>
      <p:sp>
        <p:nvSpPr>
          <p:cNvPr id="10" name="Content Placeholder 9"/>
          <p:cNvSpPr>
            <a:spLocks noGrp="1"/>
          </p:cNvSpPr>
          <p:nvPr>
            <p:ph sz="quarter" idx="4"/>
          </p:nvPr>
        </p:nvSpPr>
        <p:spPr/>
        <p:txBody>
          <a:bodyPr/>
          <a:lstStyle/>
          <a:p>
            <a:endParaRPr lang="en-US"/>
          </a:p>
        </p:txBody>
      </p:sp>
      <p:pic>
        <p:nvPicPr>
          <p:cNvPr id="4" name="Picture 3">
            <a:extLst>
              <a:ext uri="{FF2B5EF4-FFF2-40B4-BE49-F238E27FC236}">
                <a16:creationId xmlns:a16="http://schemas.microsoft.com/office/drawing/2014/main" id="{7B1F89B1-EE16-4ADA-8D25-31C242E5E253}"/>
              </a:ext>
            </a:extLst>
          </p:cNvPr>
          <p:cNvPicPr>
            <a:picLocks noChangeAspect="1"/>
          </p:cNvPicPr>
          <p:nvPr/>
        </p:nvPicPr>
        <p:blipFill rotWithShape="1">
          <a:blip r:embed="rId3"/>
          <a:srcRect b="9421"/>
          <a:stretch/>
        </p:blipFill>
        <p:spPr>
          <a:xfrm>
            <a:off x="6750578" y="2406344"/>
            <a:ext cx="5231431" cy="4119000"/>
          </a:xfrm>
          <a:prstGeom prst="rect">
            <a:avLst/>
          </a:prstGeo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CB958-2AD2-4197-AAB0-051D35B94BF2}"/>
              </a:ext>
            </a:extLst>
          </p:cNvPr>
          <p:cNvSpPr>
            <a:spLocks noGrp="1"/>
          </p:cNvSpPr>
          <p:nvPr>
            <p:ph type="title"/>
          </p:nvPr>
        </p:nvSpPr>
        <p:spPr/>
        <p:txBody>
          <a:bodyPr>
            <a:normAutofit fontScale="90000"/>
          </a:bodyPr>
          <a:lstStyle/>
          <a:p>
            <a:r>
              <a:rPr lang="en-US" b="1" i="0" dirty="0">
                <a:effectLst/>
                <a:latin typeface="Nunito"/>
              </a:rPr>
              <a:t>Identify</a:t>
            </a:r>
            <a:r>
              <a:rPr lang="en-US" b="0" i="0" dirty="0">
                <a:effectLst/>
                <a:latin typeface="Nunito"/>
              </a:rPr>
              <a:t> the missing data and use an appropriate method to deal with it. (Remove columns/or replace them with an appropriate value)</a:t>
            </a:r>
            <a:endParaRPr lang="en-IN" dirty="0"/>
          </a:p>
        </p:txBody>
      </p:sp>
      <p:pic>
        <p:nvPicPr>
          <p:cNvPr id="13" name="Content Placeholder 12">
            <a:extLst>
              <a:ext uri="{FF2B5EF4-FFF2-40B4-BE49-F238E27FC236}">
                <a16:creationId xmlns:a16="http://schemas.microsoft.com/office/drawing/2014/main" id="{03051649-4E68-4C7C-9053-B794550AD0BD}"/>
              </a:ext>
            </a:extLst>
          </p:cNvPr>
          <p:cNvPicPr>
            <a:picLocks noGrp="1" noChangeAspect="1"/>
          </p:cNvPicPr>
          <p:nvPr>
            <p:ph idx="1"/>
          </p:nvPr>
        </p:nvPicPr>
        <p:blipFill>
          <a:blip r:embed="rId2"/>
          <a:stretch>
            <a:fillRect/>
          </a:stretch>
        </p:blipFill>
        <p:spPr>
          <a:xfrm>
            <a:off x="1556350" y="1844824"/>
            <a:ext cx="9761923" cy="4632176"/>
          </a:xfrm>
        </p:spPr>
      </p:pic>
    </p:spTree>
    <p:extLst>
      <p:ext uri="{BB962C8B-B14F-4D97-AF65-F5344CB8AC3E}">
        <p14:creationId xmlns:p14="http://schemas.microsoft.com/office/powerpoint/2010/main" val="376853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3D9E-D42E-46E5-BCFC-B6CDB6CA3CE4}"/>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98A6D622-DD9C-40DF-AD2B-2D39147ED530}"/>
              </a:ext>
            </a:extLst>
          </p:cNvPr>
          <p:cNvPicPr>
            <a:picLocks noGrp="1" noChangeAspect="1"/>
          </p:cNvPicPr>
          <p:nvPr>
            <p:ph idx="1"/>
          </p:nvPr>
        </p:nvPicPr>
        <p:blipFill rotWithShape="1">
          <a:blip r:embed="rId2"/>
          <a:srcRect l="25188" r="24597" b="4838"/>
          <a:stretch/>
        </p:blipFill>
        <p:spPr>
          <a:xfrm>
            <a:off x="1074674" y="116632"/>
            <a:ext cx="5019738" cy="6192688"/>
          </a:xfrm>
          <a:prstGeom prst="rect">
            <a:avLst/>
          </a:prstGeom>
        </p:spPr>
      </p:pic>
      <p:pic>
        <p:nvPicPr>
          <p:cNvPr id="5" name="Content Placeholder 5">
            <a:extLst>
              <a:ext uri="{FF2B5EF4-FFF2-40B4-BE49-F238E27FC236}">
                <a16:creationId xmlns:a16="http://schemas.microsoft.com/office/drawing/2014/main" id="{4609E675-F311-40DA-98DD-DDB1DF744953}"/>
              </a:ext>
            </a:extLst>
          </p:cNvPr>
          <p:cNvPicPr>
            <a:picLocks noChangeAspect="1"/>
          </p:cNvPicPr>
          <p:nvPr/>
        </p:nvPicPr>
        <p:blipFill rotWithShape="1">
          <a:blip r:embed="rId3"/>
          <a:srcRect l="5476" t="10587" r="6025" b="7594"/>
          <a:stretch/>
        </p:blipFill>
        <p:spPr>
          <a:xfrm>
            <a:off x="5734372" y="381000"/>
            <a:ext cx="5777547" cy="5928320"/>
          </a:xfrm>
          <a:prstGeom prst="rect">
            <a:avLst/>
          </a:prstGeom>
        </p:spPr>
      </p:pic>
    </p:spTree>
    <p:extLst>
      <p:ext uri="{BB962C8B-B14F-4D97-AF65-F5344CB8AC3E}">
        <p14:creationId xmlns:p14="http://schemas.microsoft.com/office/powerpoint/2010/main" val="3190317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527</TotalTime>
  <Words>1266</Words>
  <Application>Microsoft Office PowerPoint</Application>
  <PresentationFormat>Custom</PresentationFormat>
  <Paragraphs>58</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Algerian</vt:lpstr>
      <vt:lpstr>Arial</vt:lpstr>
      <vt:lpstr>Cambria</vt:lpstr>
      <vt:lpstr>Helvetica Neue</vt:lpstr>
      <vt:lpstr>Nunito</vt:lpstr>
      <vt:lpstr>Currency Symbols 16x9</vt:lpstr>
      <vt:lpstr>BANK LOAN ANALYSIS</vt:lpstr>
      <vt:lpstr>PROJECT DESCRIPTION:</vt:lpstr>
      <vt:lpstr>APPROACH:</vt:lpstr>
      <vt:lpstr>Business Understanding:</vt:lpstr>
      <vt:lpstr>Business Insights:</vt:lpstr>
      <vt:lpstr>Types of data tables</vt:lpstr>
      <vt:lpstr>By this, we have highlighted the blank cell</vt:lpstr>
      <vt:lpstr>Identify the missing data and use an appropriate method to deal with it. (Remove columns/or replace them with an appropriate value)</vt:lpstr>
      <vt:lpstr>PowerPoint Presentation</vt:lpstr>
      <vt:lpstr>As the EDA part can also be done by python so for data cleaning first I tried excel but as the data is too big so I tried python for further project</vt:lpstr>
      <vt:lpstr>PowerPoint Presentation</vt:lpstr>
      <vt:lpstr>Identify if there are outliers in the dataset. Also, mention why you think it is an outlier. Again, remember that for this exercise, it is not necessary to remove any data points. Since there are so many columns, so we have seen some of the column's outliers. </vt:lpstr>
      <vt:lpstr>PowerPoint Presentation</vt:lpstr>
      <vt:lpstr>Identify if there are outliers in the dataset. Also, mention why you think it is an outlier. Again, remember that for this exercise, it is not necessary to remove any data points. Since there are so many columns, so we have seen some of the column's outliers.</vt:lpstr>
      <vt:lpstr>Identify if there is a data imbalance in the data. Find the ratio of data imbalance.</vt:lpstr>
      <vt:lpstr>PowerPoint Presentation</vt:lpstr>
      <vt:lpstr>PowerPoint Presentation</vt:lpstr>
      <vt:lpstr>Data Imbalance Graph</vt:lpstr>
      <vt:lpstr>Occupation Type Graph</vt:lpstr>
      <vt:lpstr>Explain the results of univariate, segmented univariate, bivariate analysis, etc. in business terms.</vt:lpstr>
      <vt:lpstr>PowerPoint Presentation</vt:lpstr>
      <vt:lpstr>Visualization of results of univariate, segmented univariate, bivariate analysis, etc. in business terms.</vt:lpstr>
      <vt:lpstr>PowerPoint Presentation</vt:lpstr>
      <vt:lpstr>PowerPoint Presentation</vt:lpstr>
      <vt:lpstr>PowerPoint Presentation</vt:lpstr>
      <vt:lpstr>Find the top 10 correlations for the Client with payment difficulties and all other cases (Target variable). Note that you must find the top correlation by segmenting the data frame w.r.t to the target variable and then find the top correlation for each of the segmented data and find if any insight is there. Say, there are 5+1(target) variables in a dataset: Var1, Var2, Var3, Var4, Var5, Target. And if you must find the top 3 correlations, it can be Var1 &amp; Var2, Var2 &amp; Var3, Var1 &amp; Var3. The target variable will not feature in this correlation as it is a categorical variable and not a continuous variable that is increasing or decreasing</vt:lpstr>
      <vt:lpstr>PowerPoint Presentation</vt:lpstr>
      <vt:lpstr>PowerPoint Presentation</vt:lpstr>
      <vt:lpstr>PowerPoint Presentation</vt:lpstr>
      <vt:lpstr>PowerPoint Presentation</vt:lpstr>
      <vt:lpstr>PowerPoint Presentation</vt:lpstr>
      <vt:lpstr>PowerPoint Presentation</vt:lpstr>
      <vt:lpstr>Include visualizations and summarize the most important results in the presentation. You are free to choose the graphs which explain the numerical/categorical variables. Insights should explain why the variable is important for differentiating the clients with payment difficulties from all other cases.</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ANALYSIS</dc:title>
  <dc:creator>Ayush Saxena</dc:creator>
  <cp:lastModifiedBy>Ayush Saxena</cp:lastModifiedBy>
  <cp:revision>33</cp:revision>
  <dcterms:created xsi:type="dcterms:W3CDTF">2023-01-07T07:10:57Z</dcterms:created>
  <dcterms:modified xsi:type="dcterms:W3CDTF">2023-01-19T14:06:20Z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